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a1876f309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f14cc80bb54b33"/>
  </p:sldMasterIdLst>
  <p:sldIdLst>
    <p:sldId xmlns:r="http://schemas.openxmlformats.org/officeDocument/2006/relationships" id="256" r:id="Rf6d6b91b3d5f479a"/>
    <p:sldId xmlns:r="http://schemas.openxmlformats.org/officeDocument/2006/relationships" id="257" r:id="R507e610d312a4137"/>
    <p:sldId xmlns:r="http://schemas.openxmlformats.org/officeDocument/2006/relationships" id="258" r:id="R8dc9035491534736"/>
    <p:sldId xmlns:r="http://schemas.openxmlformats.org/officeDocument/2006/relationships" id="259" r:id="R8a04ffb0e04f4de0"/>
    <p:sldId xmlns:r="http://schemas.openxmlformats.org/officeDocument/2006/relationships" id="260" r:id="R797a9e91d7774d12"/>
    <p:sldId xmlns:r="http://schemas.openxmlformats.org/officeDocument/2006/relationships" id="261" r:id="R9649de63ef714b2e"/>
    <p:sldId xmlns:r="http://schemas.openxmlformats.org/officeDocument/2006/relationships" id="262" r:id="R8c933fd14ecd40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14cc80bb54b33" /><Relationship Type="http://schemas.openxmlformats.org/officeDocument/2006/relationships/slide" Target="/ppt/slides/slide1.xml" Id="Rf6d6b91b3d5f479a" /><Relationship Type="http://schemas.openxmlformats.org/officeDocument/2006/relationships/slide" Target="/ppt/slides/slide2.xml" Id="R507e610d312a4137" /><Relationship Type="http://schemas.openxmlformats.org/officeDocument/2006/relationships/slide" Target="/ppt/slides/slide3.xml" Id="R8dc9035491534736" /><Relationship Type="http://schemas.openxmlformats.org/officeDocument/2006/relationships/slide" Target="/ppt/slides/slide4.xml" Id="R8a04ffb0e04f4de0" /><Relationship Type="http://schemas.openxmlformats.org/officeDocument/2006/relationships/slide" Target="/ppt/slides/slide5.xml" Id="R797a9e91d7774d12" /><Relationship Type="http://schemas.openxmlformats.org/officeDocument/2006/relationships/slide" Target="/ppt/slides/slide6.xml" Id="R9649de63ef714b2e" /><Relationship Type="http://schemas.openxmlformats.org/officeDocument/2006/relationships/slide" Target="/ppt/slides/slide7.xml" Id="R8c933fd14ecd40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43a6ad744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40b0225b5470d" /><Relationship Type="http://schemas.openxmlformats.org/officeDocument/2006/relationships/theme" Target="/ppt/slideMasters/theme/theme1.xml" Id="R1b5317e915ce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d40b0225b5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99ed78c64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58c458a15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dcf2dbdc1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bad70cf1d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868b6a20a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fb71f1e7e40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196e0dff346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