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c1ecde182e49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9e2c45cb0843c6"/>
  </p:sldMasterIdLst>
  <p:sldIdLst>
    <p:sldId xmlns:r="http://schemas.openxmlformats.org/officeDocument/2006/relationships" id="256" r:id="R7833404680d14d42"/>
    <p:sldId xmlns:r="http://schemas.openxmlformats.org/officeDocument/2006/relationships" id="257" r:id="Rf119a05a8cc14bc1"/>
    <p:sldId xmlns:r="http://schemas.openxmlformats.org/officeDocument/2006/relationships" id="258" r:id="Rf3b763f394554840"/>
    <p:sldId xmlns:r="http://schemas.openxmlformats.org/officeDocument/2006/relationships" id="259" r:id="R91ebca5fa15d4544"/>
    <p:sldId xmlns:r="http://schemas.openxmlformats.org/officeDocument/2006/relationships" id="260" r:id="R311e2774623a433c"/>
    <p:sldId xmlns:r="http://schemas.openxmlformats.org/officeDocument/2006/relationships" id="261" r:id="Rd71ea4ae4126445a"/>
    <p:sldId xmlns:r="http://schemas.openxmlformats.org/officeDocument/2006/relationships" id="262" r:id="R6164b0b011b24c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9e2c45cb0843c6" /><Relationship Type="http://schemas.openxmlformats.org/officeDocument/2006/relationships/slide" Target="/ppt/slides/slide1.xml" Id="R7833404680d14d42" /><Relationship Type="http://schemas.openxmlformats.org/officeDocument/2006/relationships/slide" Target="/ppt/slides/slide2.xml" Id="Rf119a05a8cc14bc1" /><Relationship Type="http://schemas.openxmlformats.org/officeDocument/2006/relationships/slide" Target="/ppt/slides/slide3.xml" Id="Rf3b763f394554840" /><Relationship Type="http://schemas.openxmlformats.org/officeDocument/2006/relationships/slide" Target="/ppt/slides/slide4.xml" Id="R91ebca5fa15d4544" /><Relationship Type="http://schemas.openxmlformats.org/officeDocument/2006/relationships/slide" Target="/ppt/slides/slide5.xml" Id="R311e2774623a433c" /><Relationship Type="http://schemas.openxmlformats.org/officeDocument/2006/relationships/slide" Target="/ppt/slides/slide6.xml" Id="Rd71ea4ae4126445a" /><Relationship Type="http://schemas.openxmlformats.org/officeDocument/2006/relationships/slide" Target="/ppt/slides/slide7.xml" Id="R6164b0b011b24c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34e40be61946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1514cc4d14cee" /><Relationship Type="http://schemas.openxmlformats.org/officeDocument/2006/relationships/theme" Target="/ppt/slideMasters/theme/theme1.xml" Id="R8d228f9a6ac445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61514cc4d14c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fa7c245654a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70f587b0244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3a121f9734f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4a3f781cf47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7e4b86b7547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c065dd9614a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206f2e4524d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MOFR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MOFR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288 751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278 255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301 755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776 755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FRUSTØL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Moltestien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934 967 607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MOFR INVEST AS</a:t>
            </a:r>
          </a:p>
        </p:txBody>
      </p:sp>
    </p:spTree>
  </p:cSld>
  <p:clrMapOvr>
    <a:masterClrMapping xmlns:a="http://schemas.openxmlformats.org/drawingml/2006/main"/>
  </p:clrMapOvr>
</p:sld>
</file>