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33ca6a73845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19fcdf58734a99"/>
  </p:sldMasterIdLst>
  <p:sldIdLst>
    <p:sldId xmlns:r="http://schemas.openxmlformats.org/officeDocument/2006/relationships" id="256" r:id="Rc72d2530f9c344d2"/>
    <p:sldId xmlns:r="http://schemas.openxmlformats.org/officeDocument/2006/relationships" id="257" r:id="Rfc59c904aba74f73"/>
    <p:sldId xmlns:r="http://schemas.openxmlformats.org/officeDocument/2006/relationships" id="258" r:id="Ra6348c15b2bb48e8"/>
    <p:sldId xmlns:r="http://schemas.openxmlformats.org/officeDocument/2006/relationships" id="259" r:id="Rbe741da1c7ce4294"/>
    <p:sldId xmlns:r="http://schemas.openxmlformats.org/officeDocument/2006/relationships" id="260" r:id="R4451974e20744cce"/>
    <p:sldId xmlns:r="http://schemas.openxmlformats.org/officeDocument/2006/relationships" id="261" r:id="Re4df72fa43f94a2e"/>
    <p:sldId xmlns:r="http://schemas.openxmlformats.org/officeDocument/2006/relationships" id="262" r:id="R25c4bd73575c4e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9fcdf58734a99" /><Relationship Type="http://schemas.openxmlformats.org/officeDocument/2006/relationships/slide" Target="/ppt/slides/slide1.xml" Id="Rc72d2530f9c344d2" /><Relationship Type="http://schemas.openxmlformats.org/officeDocument/2006/relationships/slide" Target="/ppt/slides/slide2.xml" Id="Rfc59c904aba74f73" /><Relationship Type="http://schemas.openxmlformats.org/officeDocument/2006/relationships/slide" Target="/ppt/slides/slide3.xml" Id="Ra6348c15b2bb48e8" /><Relationship Type="http://schemas.openxmlformats.org/officeDocument/2006/relationships/slide" Target="/ppt/slides/slide4.xml" Id="Rbe741da1c7ce4294" /><Relationship Type="http://schemas.openxmlformats.org/officeDocument/2006/relationships/slide" Target="/ppt/slides/slide5.xml" Id="R4451974e20744cce" /><Relationship Type="http://schemas.openxmlformats.org/officeDocument/2006/relationships/slide" Target="/ppt/slides/slide6.xml" Id="Re4df72fa43f94a2e" /><Relationship Type="http://schemas.openxmlformats.org/officeDocument/2006/relationships/slide" Target="/ppt/slides/slide7.xml" Id="R25c4bd73575c4e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253b7271448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59c7cc3614f46" /><Relationship Type="http://schemas.openxmlformats.org/officeDocument/2006/relationships/theme" Target="/ppt/slideMasters/theme/theme1.xml" Id="R6e0009e1fa2349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659c7cc3614f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f49c803e345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0019cf2ae46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f9daf143d4b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f4017644e4c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78f00861140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b2026de0247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73c1e1d4d4d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 HOLDINGS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228 505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HOVDEN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Kristofer Jansons vei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5089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935 159 539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HOLDINGS AS</a:t>
            </a:r>
          </a:p>
        </p:txBody>
      </p:sp>
    </p:spTree>
  </p:cSld>
  <p:clrMapOvr>
    <a:masterClrMapping xmlns:a="http://schemas.openxmlformats.org/drawingml/2006/main"/>
  </p:clrMapOvr>
</p:sld>
</file>