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787f13b21040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ad2a7383e342d4"/>
  </p:sldMasterIdLst>
  <p:sldIdLst>
    <p:sldId xmlns:r="http://schemas.openxmlformats.org/officeDocument/2006/relationships" id="256" r:id="Rf25246715e084851"/>
    <p:sldId xmlns:r="http://schemas.openxmlformats.org/officeDocument/2006/relationships" id="257" r:id="R4521dc74fd87408d"/>
    <p:sldId xmlns:r="http://schemas.openxmlformats.org/officeDocument/2006/relationships" id="258" r:id="R9fbef560c3f64cb9"/>
    <p:sldId xmlns:r="http://schemas.openxmlformats.org/officeDocument/2006/relationships" id="259" r:id="R47a42bf1078d491e"/>
    <p:sldId xmlns:r="http://schemas.openxmlformats.org/officeDocument/2006/relationships" id="260" r:id="Rc3cc392d52004e19"/>
    <p:sldId xmlns:r="http://schemas.openxmlformats.org/officeDocument/2006/relationships" id="261" r:id="R277272190cd74aa8"/>
    <p:sldId xmlns:r="http://schemas.openxmlformats.org/officeDocument/2006/relationships" id="262" r:id="Rca4a842e9d8043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ad2a7383e342d4" /><Relationship Type="http://schemas.openxmlformats.org/officeDocument/2006/relationships/slide" Target="/ppt/slides/slide1.xml" Id="Rf25246715e084851" /><Relationship Type="http://schemas.openxmlformats.org/officeDocument/2006/relationships/slide" Target="/ppt/slides/slide2.xml" Id="R4521dc74fd87408d" /><Relationship Type="http://schemas.openxmlformats.org/officeDocument/2006/relationships/slide" Target="/ppt/slides/slide3.xml" Id="R9fbef560c3f64cb9" /><Relationship Type="http://schemas.openxmlformats.org/officeDocument/2006/relationships/slide" Target="/ppt/slides/slide4.xml" Id="R47a42bf1078d491e" /><Relationship Type="http://schemas.openxmlformats.org/officeDocument/2006/relationships/slide" Target="/ppt/slides/slide5.xml" Id="Rc3cc392d52004e19" /><Relationship Type="http://schemas.openxmlformats.org/officeDocument/2006/relationships/slide" Target="/ppt/slides/slide6.xml" Id="R277272190cd74aa8" /><Relationship Type="http://schemas.openxmlformats.org/officeDocument/2006/relationships/slide" Target="/ppt/slides/slide7.xml" Id="Rca4a842e9d8043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b7d3477da40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9e305492a4898" /><Relationship Type="http://schemas.openxmlformats.org/officeDocument/2006/relationships/theme" Target="/ppt/slideMasters/theme/theme1.xml" Id="R8249df2973db47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9e305492a48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edfac4f5041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b2e3edf0e4a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a833741994c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009a21d3e4f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892a2ab2848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f00f3cc3f40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28a8445b54e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ØLBERG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ØLBERG MANAGEMENT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224 190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1 238 079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EDINBURGH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ASEC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BIODINER KAPITAL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CANJU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ØLBERG 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Celius, Torleiv Kvalviks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935 265 142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ØLBERG MANAGEMENT AS</a:t>
            </a:r>
          </a:p>
        </p:txBody>
      </p:sp>
    </p:spTree>
  </p:cSld>
  <p:clrMapOvr>
    <a:masterClrMapping xmlns:a="http://schemas.openxmlformats.org/drawingml/2006/main"/>
  </p:clrMapOvr>
</p:sld>
</file>