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ea0cbe88946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95072962c44d8"/>
  </p:sldMasterIdLst>
  <p:sldIdLst>
    <p:sldId xmlns:r="http://schemas.openxmlformats.org/officeDocument/2006/relationships" id="256" r:id="R3d769b9e4319488a"/>
    <p:sldId xmlns:r="http://schemas.openxmlformats.org/officeDocument/2006/relationships" id="257" r:id="R3e90c28deb784fdc"/>
    <p:sldId xmlns:r="http://schemas.openxmlformats.org/officeDocument/2006/relationships" id="258" r:id="Reae5e118b7bc4bfa"/>
    <p:sldId xmlns:r="http://schemas.openxmlformats.org/officeDocument/2006/relationships" id="259" r:id="Rd07291d4218943a6"/>
    <p:sldId xmlns:r="http://schemas.openxmlformats.org/officeDocument/2006/relationships" id="260" r:id="Ra946a72b83d6418f"/>
    <p:sldId xmlns:r="http://schemas.openxmlformats.org/officeDocument/2006/relationships" id="261" r:id="R5d20a150d7da4910"/>
    <p:sldId xmlns:r="http://schemas.openxmlformats.org/officeDocument/2006/relationships" id="262" r:id="R0077cd97c752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95072962c44d8" /><Relationship Type="http://schemas.openxmlformats.org/officeDocument/2006/relationships/slide" Target="/ppt/slides/slide1.xml" Id="R3d769b9e4319488a" /><Relationship Type="http://schemas.openxmlformats.org/officeDocument/2006/relationships/slide" Target="/ppt/slides/slide2.xml" Id="R3e90c28deb784fdc" /><Relationship Type="http://schemas.openxmlformats.org/officeDocument/2006/relationships/slide" Target="/ppt/slides/slide3.xml" Id="Reae5e118b7bc4bfa" /><Relationship Type="http://schemas.openxmlformats.org/officeDocument/2006/relationships/slide" Target="/ppt/slides/slide4.xml" Id="Rd07291d4218943a6" /><Relationship Type="http://schemas.openxmlformats.org/officeDocument/2006/relationships/slide" Target="/ppt/slides/slide5.xml" Id="Ra946a72b83d6418f" /><Relationship Type="http://schemas.openxmlformats.org/officeDocument/2006/relationships/slide" Target="/ppt/slides/slide6.xml" Id="R5d20a150d7da4910" /><Relationship Type="http://schemas.openxmlformats.org/officeDocument/2006/relationships/slide" Target="/ppt/slides/slide7.xml" Id="R0077cd97c752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941465f3c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aa2ca081f48a9" /><Relationship Type="http://schemas.openxmlformats.org/officeDocument/2006/relationships/theme" Target="/ppt/slideMasters/theme/theme1.xml" Id="R20bddaad7e2a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aa2ca081f48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3db38ae42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2220f0636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1f321f60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daface244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c5e8a34e1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6d22193104d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0990f472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1 799 736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JØRGEN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Myrerskogveien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935 294 665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AJH AS</a:t>
            </a:r>
          </a:p>
        </p:txBody>
      </p:sp>
    </p:spTree>
  </p:cSld>
  <p:clrMapOvr>
    <a:masterClrMapping xmlns:a="http://schemas.openxmlformats.org/drawingml/2006/main"/>
  </p:clrMapOvr>
</p:sld>
</file>