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bc3583170148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6328c45b9b482f"/>
  </p:sldMasterIdLst>
  <p:sldIdLst>
    <p:sldId xmlns:r="http://schemas.openxmlformats.org/officeDocument/2006/relationships" id="256" r:id="R782bc92a99d0497f"/>
    <p:sldId xmlns:r="http://schemas.openxmlformats.org/officeDocument/2006/relationships" id="257" r:id="R05f98a0dc0264421"/>
    <p:sldId xmlns:r="http://schemas.openxmlformats.org/officeDocument/2006/relationships" id="258" r:id="Rfa0c51fd3cb14f1d"/>
    <p:sldId xmlns:r="http://schemas.openxmlformats.org/officeDocument/2006/relationships" id="259" r:id="R635930460bd148a8"/>
    <p:sldId xmlns:r="http://schemas.openxmlformats.org/officeDocument/2006/relationships" id="260" r:id="R060a9e0f17ac48c8"/>
    <p:sldId xmlns:r="http://schemas.openxmlformats.org/officeDocument/2006/relationships" id="261" r:id="R7707a2de556b46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328c45b9b482f" /><Relationship Type="http://schemas.openxmlformats.org/officeDocument/2006/relationships/slide" Target="/ppt/slides/slide1.xml" Id="R782bc92a99d0497f" /><Relationship Type="http://schemas.openxmlformats.org/officeDocument/2006/relationships/slide" Target="/ppt/slides/slide2.xml" Id="R05f98a0dc0264421" /><Relationship Type="http://schemas.openxmlformats.org/officeDocument/2006/relationships/slide" Target="/ppt/slides/slide3.xml" Id="Rfa0c51fd3cb14f1d" /><Relationship Type="http://schemas.openxmlformats.org/officeDocument/2006/relationships/slide" Target="/ppt/slides/slide4.xml" Id="R635930460bd148a8" /><Relationship Type="http://schemas.openxmlformats.org/officeDocument/2006/relationships/slide" Target="/ppt/slides/slide5.xml" Id="R060a9e0f17ac48c8" /><Relationship Type="http://schemas.openxmlformats.org/officeDocument/2006/relationships/slide" Target="/ppt/slides/slide6.xml" Id="R7707a2de556b46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320f0edf0342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84397d20046a4" /><Relationship Type="http://schemas.openxmlformats.org/officeDocument/2006/relationships/theme" Target="/ppt/slideMasters/theme/theme1.xml" Id="Rb3a130a832eb4e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284397d20046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44248841d4d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afac392704d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b2b386caa48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0ce50097f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2b3af7a3f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2be0b7e8248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TBH 10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TBH 10 INVEST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935 767 849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TBH 10 INVEST AS</a:t>
            </a:r>
          </a:p>
        </p:txBody>
      </p:sp>
    </p:spTree>
  </p:cSld>
  <p:clrMapOvr>
    <a:masterClrMapping xmlns:a="http://schemas.openxmlformats.org/drawingml/2006/main"/>
  </p:clrMapOvr>
</p:sld>
</file>