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a0526b055944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5bc65070274c37"/>
  </p:sldMasterIdLst>
  <p:sldIdLst>
    <p:sldId xmlns:r="http://schemas.openxmlformats.org/officeDocument/2006/relationships" id="256" r:id="R9ed9f50fdbac46e2"/>
    <p:sldId xmlns:r="http://schemas.openxmlformats.org/officeDocument/2006/relationships" id="257" r:id="R57724a79162b47ce"/>
    <p:sldId xmlns:r="http://schemas.openxmlformats.org/officeDocument/2006/relationships" id="258" r:id="R00dd4d2930f24f86"/>
    <p:sldId xmlns:r="http://schemas.openxmlformats.org/officeDocument/2006/relationships" id="259" r:id="Re770c56ba02a4225"/>
    <p:sldId xmlns:r="http://schemas.openxmlformats.org/officeDocument/2006/relationships" id="260" r:id="R1124c44b70814e5d"/>
    <p:sldId xmlns:r="http://schemas.openxmlformats.org/officeDocument/2006/relationships" id="261" r:id="R1f7860005cf34689"/>
    <p:sldId xmlns:r="http://schemas.openxmlformats.org/officeDocument/2006/relationships" id="262" r:id="R2d41229a281045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5bc65070274c37" /><Relationship Type="http://schemas.openxmlformats.org/officeDocument/2006/relationships/slide" Target="/ppt/slides/slide1.xml" Id="R9ed9f50fdbac46e2" /><Relationship Type="http://schemas.openxmlformats.org/officeDocument/2006/relationships/slide" Target="/ppt/slides/slide2.xml" Id="R57724a79162b47ce" /><Relationship Type="http://schemas.openxmlformats.org/officeDocument/2006/relationships/slide" Target="/ppt/slides/slide3.xml" Id="R00dd4d2930f24f86" /><Relationship Type="http://schemas.openxmlformats.org/officeDocument/2006/relationships/slide" Target="/ppt/slides/slide4.xml" Id="Re770c56ba02a4225" /><Relationship Type="http://schemas.openxmlformats.org/officeDocument/2006/relationships/slide" Target="/ppt/slides/slide5.xml" Id="R1124c44b70814e5d" /><Relationship Type="http://schemas.openxmlformats.org/officeDocument/2006/relationships/slide" Target="/ppt/slides/slide6.xml" Id="R1f7860005cf34689" /><Relationship Type="http://schemas.openxmlformats.org/officeDocument/2006/relationships/slide" Target="/ppt/slides/slide7.xml" Id="R2d41229a281045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793dbcee414a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da068d0314af3" /><Relationship Type="http://schemas.openxmlformats.org/officeDocument/2006/relationships/theme" Target="/ppt/slideMasters/theme/theme1.xml" Id="R98253cdac8e944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4da068d0314a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4a75a5e2f48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bd83b6ef54f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fa7237eba41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5a54a86e14e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4cbc6a30b47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a774544fc4c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fdc4720024d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SLETTEGAARD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SLETTEGAARD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627 934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ARNT-HUGO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Hognfjordveien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8407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935 965 764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SLETTEGAARD AS</a:t>
            </a:r>
          </a:p>
        </p:txBody>
      </p:sp>
    </p:spTree>
  </p:cSld>
  <p:clrMapOvr>
    <a:masterClrMapping xmlns:a="http://schemas.openxmlformats.org/drawingml/2006/main"/>
  </p:clrMapOvr>
</p:sld>
</file>