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a93e51c89d4c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6db12319554f4e"/>
  </p:sldMasterIdLst>
  <p:sldIdLst>
    <p:sldId xmlns:r="http://schemas.openxmlformats.org/officeDocument/2006/relationships" id="256" r:id="R36708836e7144b60"/>
    <p:sldId xmlns:r="http://schemas.openxmlformats.org/officeDocument/2006/relationships" id="257" r:id="Rf9d877286dfa497d"/>
    <p:sldId xmlns:r="http://schemas.openxmlformats.org/officeDocument/2006/relationships" id="258" r:id="Ra45d9d16ca20445e"/>
    <p:sldId xmlns:r="http://schemas.openxmlformats.org/officeDocument/2006/relationships" id="259" r:id="R5c28c6650ca74958"/>
    <p:sldId xmlns:r="http://schemas.openxmlformats.org/officeDocument/2006/relationships" id="260" r:id="R8cf38431ddab42b9"/>
    <p:sldId xmlns:r="http://schemas.openxmlformats.org/officeDocument/2006/relationships" id="261" r:id="Rc09d40bf395d48a4"/>
    <p:sldId xmlns:r="http://schemas.openxmlformats.org/officeDocument/2006/relationships" id="262" r:id="Rd0f7f859670b42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db12319554f4e" /><Relationship Type="http://schemas.openxmlformats.org/officeDocument/2006/relationships/slide" Target="/ppt/slides/slide1.xml" Id="R36708836e7144b60" /><Relationship Type="http://schemas.openxmlformats.org/officeDocument/2006/relationships/slide" Target="/ppt/slides/slide2.xml" Id="Rf9d877286dfa497d" /><Relationship Type="http://schemas.openxmlformats.org/officeDocument/2006/relationships/slide" Target="/ppt/slides/slide3.xml" Id="Ra45d9d16ca20445e" /><Relationship Type="http://schemas.openxmlformats.org/officeDocument/2006/relationships/slide" Target="/ppt/slides/slide4.xml" Id="R5c28c6650ca74958" /><Relationship Type="http://schemas.openxmlformats.org/officeDocument/2006/relationships/slide" Target="/ppt/slides/slide5.xml" Id="R8cf38431ddab42b9" /><Relationship Type="http://schemas.openxmlformats.org/officeDocument/2006/relationships/slide" Target="/ppt/slides/slide6.xml" Id="Rc09d40bf395d48a4" /><Relationship Type="http://schemas.openxmlformats.org/officeDocument/2006/relationships/slide" Target="/ppt/slides/slide7.xml" Id="Rd0f7f859670b42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64ef5cf2144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e018851114844" /><Relationship Type="http://schemas.openxmlformats.org/officeDocument/2006/relationships/theme" Target="/ppt/slideMasters/theme/theme1.xml" Id="R83921f6cc553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e0188511148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cf0f2143c41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50466890e44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b361a759c46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3ea4b010e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c46fadad0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16f03fea2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6c0ed94d14c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UMOE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 GRUPPEN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73 473 000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2 546 316 000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2 546 584 000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KLIMASTIFTELSEN UMOE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AGUM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umoe@umoe.no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