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c78cb1c2aa43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c51fd823f64029"/>
  </p:sldMasterIdLst>
  <p:sldIdLst>
    <p:sldId xmlns:r="http://schemas.openxmlformats.org/officeDocument/2006/relationships" id="256" r:id="R5ba9e4994e49467a"/>
    <p:sldId xmlns:r="http://schemas.openxmlformats.org/officeDocument/2006/relationships" id="257" r:id="Rd251f27804bb4e5f"/>
    <p:sldId xmlns:r="http://schemas.openxmlformats.org/officeDocument/2006/relationships" id="258" r:id="R147b285e4896428a"/>
    <p:sldId xmlns:r="http://schemas.openxmlformats.org/officeDocument/2006/relationships" id="259" r:id="R6b4e616768804f53"/>
    <p:sldId xmlns:r="http://schemas.openxmlformats.org/officeDocument/2006/relationships" id="260" r:id="R3a5bd4e8f1164e8a"/>
    <p:sldId xmlns:r="http://schemas.openxmlformats.org/officeDocument/2006/relationships" id="261" r:id="Rb1a70168b39d4adf"/>
    <p:sldId xmlns:r="http://schemas.openxmlformats.org/officeDocument/2006/relationships" id="262" r:id="R63ebb6549d554b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c51fd823f64029" /><Relationship Type="http://schemas.openxmlformats.org/officeDocument/2006/relationships/slide" Target="/ppt/slides/slide1.xml" Id="R5ba9e4994e49467a" /><Relationship Type="http://schemas.openxmlformats.org/officeDocument/2006/relationships/slide" Target="/ppt/slides/slide2.xml" Id="Rd251f27804bb4e5f" /><Relationship Type="http://schemas.openxmlformats.org/officeDocument/2006/relationships/slide" Target="/ppt/slides/slide3.xml" Id="R147b285e4896428a" /><Relationship Type="http://schemas.openxmlformats.org/officeDocument/2006/relationships/slide" Target="/ppt/slides/slide4.xml" Id="R6b4e616768804f53" /><Relationship Type="http://schemas.openxmlformats.org/officeDocument/2006/relationships/slide" Target="/ppt/slides/slide5.xml" Id="R3a5bd4e8f1164e8a" /><Relationship Type="http://schemas.openxmlformats.org/officeDocument/2006/relationships/slide" Target="/ppt/slides/slide6.xml" Id="Rb1a70168b39d4adf" /><Relationship Type="http://schemas.openxmlformats.org/officeDocument/2006/relationships/slide" Target="/ppt/slides/slide7.xml" Id="R63ebb6549d554b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1f0c9d254844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17795d7524920" /><Relationship Type="http://schemas.openxmlformats.org/officeDocument/2006/relationships/theme" Target="/ppt/slideMasters/theme/theme1.xml" Id="R1ad07825a7bc4d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217795d75249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469417b0a43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6f8f6d17f42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bf58382834c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86017d49549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b63c0c42f43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b317913f04d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4812f6b194d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BRYN MORGAN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MORGAN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 MORGAN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MORGAN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MORGAN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MORGAN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510 189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518 546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MORGAN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FREDERICK MORGAN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MORGAN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Kommandovegen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936 436 293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MORGAN HOLDING AS</a:t>
            </a:r>
          </a:p>
        </p:txBody>
      </p:sp>
    </p:spTree>
  </p:cSld>
  <p:clrMapOvr>
    <a:masterClrMapping xmlns:a="http://schemas.openxmlformats.org/drawingml/2006/main"/>
  </p:clrMapOvr>
</p:sld>
</file>