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ed4f747d8543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9836d726674608"/>
  </p:sldMasterIdLst>
  <p:sldIdLst>
    <p:sldId xmlns:r="http://schemas.openxmlformats.org/officeDocument/2006/relationships" id="256" r:id="R9ea1917a458f4afd"/>
    <p:sldId xmlns:r="http://schemas.openxmlformats.org/officeDocument/2006/relationships" id="257" r:id="R0447de4687e84749"/>
    <p:sldId xmlns:r="http://schemas.openxmlformats.org/officeDocument/2006/relationships" id="258" r:id="Rb46f7e43e7aa4ffe"/>
    <p:sldId xmlns:r="http://schemas.openxmlformats.org/officeDocument/2006/relationships" id="259" r:id="R463ebf5ab4a74c7a"/>
    <p:sldId xmlns:r="http://schemas.openxmlformats.org/officeDocument/2006/relationships" id="260" r:id="R17e32c66fb8740ab"/>
    <p:sldId xmlns:r="http://schemas.openxmlformats.org/officeDocument/2006/relationships" id="261" r:id="Rd3e6825e28ba4cbf"/>
    <p:sldId xmlns:r="http://schemas.openxmlformats.org/officeDocument/2006/relationships" id="262" r:id="R4feb2e0157c448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836d726674608" /><Relationship Type="http://schemas.openxmlformats.org/officeDocument/2006/relationships/slide" Target="/ppt/slides/slide1.xml" Id="R9ea1917a458f4afd" /><Relationship Type="http://schemas.openxmlformats.org/officeDocument/2006/relationships/slide" Target="/ppt/slides/slide2.xml" Id="R0447de4687e84749" /><Relationship Type="http://schemas.openxmlformats.org/officeDocument/2006/relationships/slide" Target="/ppt/slides/slide3.xml" Id="Rb46f7e43e7aa4ffe" /><Relationship Type="http://schemas.openxmlformats.org/officeDocument/2006/relationships/slide" Target="/ppt/slides/slide4.xml" Id="R463ebf5ab4a74c7a" /><Relationship Type="http://schemas.openxmlformats.org/officeDocument/2006/relationships/slide" Target="/ppt/slides/slide5.xml" Id="R17e32c66fb8740ab" /><Relationship Type="http://schemas.openxmlformats.org/officeDocument/2006/relationships/slide" Target="/ppt/slides/slide6.xml" Id="Rd3e6825e28ba4cbf" /><Relationship Type="http://schemas.openxmlformats.org/officeDocument/2006/relationships/slide" Target="/ppt/slides/slide7.xml" Id="R4feb2e0157c448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e18fd6cbde4a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2d80d6aa34b03" /><Relationship Type="http://schemas.openxmlformats.org/officeDocument/2006/relationships/theme" Target="/ppt/slideMasters/theme/theme1.xml" Id="R96321dd90bc043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12d80d6aa34b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e87056f074b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573109d0f4c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3845f2a624d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d0a6d7d1846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9355ad9ad4d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35494284945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6f3fc827a46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ROCKAWAY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ROCKAWAY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67 331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KENNETH BERG-PAULSEN LAROY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Husebybakken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936 620 477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ROCKAWAY AS</a:t>
            </a:r>
          </a:p>
        </p:txBody>
      </p:sp>
    </p:spTree>
  </p:cSld>
  <p:clrMapOvr>
    <a:masterClrMapping xmlns:a="http://schemas.openxmlformats.org/drawingml/2006/main"/>
  </p:clrMapOvr>
</p:sld>
</file>