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bdd47fb2e941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93f480fb79447d"/>
  </p:sldMasterIdLst>
  <p:sldIdLst>
    <p:sldId xmlns:r="http://schemas.openxmlformats.org/officeDocument/2006/relationships" id="256" r:id="R925116079350457e"/>
    <p:sldId xmlns:r="http://schemas.openxmlformats.org/officeDocument/2006/relationships" id="257" r:id="R537e296a66184256"/>
    <p:sldId xmlns:r="http://schemas.openxmlformats.org/officeDocument/2006/relationships" id="258" r:id="R59d4ff864af64ac1"/>
    <p:sldId xmlns:r="http://schemas.openxmlformats.org/officeDocument/2006/relationships" id="259" r:id="Ra05527ba60ec4074"/>
    <p:sldId xmlns:r="http://schemas.openxmlformats.org/officeDocument/2006/relationships" id="260" r:id="R27892400f6df49d1"/>
    <p:sldId xmlns:r="http://schemas.openxmlformats.org/officeDocument/2006/relationships" id="261" r:id="Rdafada0f3fd84df4"/>
    <p:sldId xmlns:r="http://schemas.openxmlformats.org/officeDocument/2006/relationships" id="262" r:id="R719ce71a69e642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93f480fb79447d" /><Relationship Type="http://schemas.openxmlformats.org/officeDocument/2006/relationships/slide" Target="/ppt/slides/slide1.xml" Id="R925116079350457e" /><Relationship Type="http://schemas.openxmlformats.org/officeDocument/2006/relationships/slide" Target="/ppt/slides/slide2.xml" Id="R537e296a66184256" /><Relationship Type="http://schemas.openxmlformats.org/officeDocument/2006/relationships/slide" Target="/ppt/slides/slide3.xml" Id="R59d4ff864af64ac1" /><Relationship Type="http://schemas.openxmlformats.org/officeDocument/2006/relationships/slide" Target="/ppt/slides/slide4.xml" Id="Ra05527ba60ec4074" /><Relationship Type="http://schemas.openxmlformats.org/officeDocument/2006/relationships/slide" Target="/ppt/slides/slide5.xml" Id="R27892400f6df49d1" /><Relationship Type="http://schemas.openxmlformats.org/officeDocument/2006/relationships/slide" Target="/ppt/slides/slide6.xml" Id="Rdafada0f3fd84df4" /><Relationship Type="http://schemas.openxmlformats.org/officeDocument/2006/relationships/slide" Target="/ppt/slides/slide7.xml" Id="R719ce71a69e642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adf4df3df949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724407a9f427a" /><Relationship Type="http://schemas.openxmlformats.org/officeDocument/2006/relationships/theme" Target="/ppt/slideMasters/theme/theme1.xml" Id="Rf4507263be5949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9724407a9f42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d06e14e2a4f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abcd56dc14e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298a2173648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e33480cda43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1ce8e1d2c42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f6d91a37e4e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49b1c603f4c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RATOBI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RATOBI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RATOBI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RATOBI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RATOBI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RATOBI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672 646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2 442 351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2 451 880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RATOBI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RANNVEIG ØRSLAND TOBIASSEN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RATOBI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Marikåpeveien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936 704 239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RATOBI INVEST AS</a:t>
            </a:r>
          </a:p>
        </p:txBody>
      </p:sp>
    </p:spTree>
  </p:cSld>
  <p:clrMapOvr>
    <a:masterClrMapping xmlns:a="http://schemas.openxmlformats.org/drawingml/2006/main"/>
  </p:clrMapOvr>
</p:sld>
</file>