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95694ce39b40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61f20aefd649cf"/>
  </p:sldMasterIdLst>
  <p:sldIdLst>
    <p:sldId xmlns:r="http://schemas.openxmlformats.org/officeDocument/2006/relationships" id="256" r:id="Rc10288f7c3da4f78"/>
    <p:sldId xmlns:r="http://schemas.openxmlformats.org/officeDocument/2006/relationships" id="257" r:id="Rf7760ee2f7294a10"/>
    <p:sldId xmlns:r="http://schemas.openxmlformats.org/officeDocument/2006/relationships" id="258" r:id="Rfa7bee9b082248f7"/>
    <p:sldId xmlns:r="http://schemas.openxmlformats.org/officeDocument/2006/relationships" id="259" r:id="R01c1952ffec743d6"/>
    <p:sldId xmlns:r="http://schemas.openxmlformats.org/officeDocument/2006/relationships" id="260" r:id="R84f440f33e3240ab"/>
    <p:sldId xmlns:r="http://schemas.openxmlformats.org/officeDocument/2006/relationships" id="261" r:id="Rbde97532110044d3"/>
    <p:sldId xmlns:r="http://schemas.openxmlformats.org/officeDocument/2006/relationships" id="262" r:id="R46ae73d599fd4a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61f20aefd649cf" /><Relationship Type="http://schemas.openxmlformats.org/officeDocument/2006/relationships/slide" Target="/ppt/slides/slide1.xml" Id="Rc10288f7c3da4f78" /><Relationship Type="http://schemas.openxmlformats.org/officeDocument/2006/relationships/slide" Target="/ppt/slides/slide2.xml" Id="Rf7760ee2f7294a10" /><Relationship Type="http://schemas.openxmlformats.org/officeDocument/2006/relationships/slide" Target="/ppt/slides/slide3.xml" Id="Rfa7bee9b082248f7" /><Relationship Type="http://schemas.openxmlformats.org/officeDocument/2006/relationships/slide" Target="/ppt/slides/slide4.xml" Id="R01c1952ffec743d6" /><Relationship Type="http://schemas.openxmlformats.org/officeDocument/2006/relationships/slide" Target="/ppt/slides/slide5.xml" Id="R84f440f33e3240ab" /><Relationship Type="http://schemas.openxmlformats.org/officeDocument/2006/relationships/slide" Target="/ppt/slides/slide6.xml" Id="Rbde97532110044d3" /><Relationship Type="http://schemas.openxmlformats.org/officeDocument/2006/relationships/slide" Target="/ppt/slides/slide7.xml" Id="R46ae73d599fd4a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df1d20956641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cdf7e50ba405f" /><Relationship Type="http://schemas.openxmlformats.org/officeDocument/2006/relationships/theme" Target="/ppt/slideMasters/theme/theme1.xml" Id="R56206e6ae63e49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5cdf7e50ba40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73f577e8c44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7896f39a540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d4163391343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914f2ccb24d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28d17fb604b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888c2298d40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b479a916b45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482 681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384 904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742 076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1 644 156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936 729 290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