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e3c0ea10a543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7b41dbd91c46ee"/>
  </p:sldMasterIdLst>
  <p:sldIdLst>
    <p:sldId xmlns:r="http://schemas.openxmlformats.org/officeDocument/2006/relationships" id="256" r:id="Rce861d7a10884433"/>
    <p:sldId xmlns:r="http://schemas.openxmlformats.org/officeDocument/2006/relationships" id="257" r:id="Reb19f3ee02b9496e"/>
    <p:sldId xmlns:r="http://schemas.openxmlformats.org/officeDocument/2006/relationships" id="258" r:id="R0595ccb156304c53"/>
    <p:sldId xmlns:r="http://schemas.openxmlformats.org/officeDocument/2006/relationships" id="259" r:id="R6d92ff72ff714d6b"/>
    <p:sldId xmlns:r="http://schemas.openxmlformats.org/officeDocument/2006/relationships" id="260" r:id="R51e5dd404c554944"/>
    <p:sldId xmlns:r="http://schemas.openxmlformats.org/officeDocument/2006/relationships" id="261" r:id="R38a7828c1d634bd7"/>
    <p:sldId xmlns:r="http://schemas.openxmlformats.org/officeDocument/2006/relationships" id="262" r:id="R6773c9b8b23a4f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b41dbd91c46ee" /><Relationship Type="http://schemas.openxmlformats.org/officeDocument/2006/relationships/slide" Target="/ppt/slides/slide1.xml" Id="Rce861d7a10884433" /><Relationship Type="http://schemas.openxmlformats.org/officeDocument/2006/relationships/slide" Target="/ppt/slides/slide2.xml" Id="Reb19f3ee02b9496e" /><Relationship Type="http://schemas.openxmlformats.org/officeDocument/2006/relationships/slide" Target="/ppt/slides/slide3.xml" Id="R0595ccb156304c53" /><Relationship Type="http://schemas.openxmlformats.org/officeDocument/2006/relationships/slide" Target="/ppt/slides/slide4.xml" Id="R6d92ff72ff714d6b" /><Relationship Type="http://schemas.openxmlformats.org/officeDocument/2006/relationships/slide" Target="/ppt/slides/slide5.xml" Id="R51e5dd404c554944" /><Relationship Type="http://schemas.openxmlformats.org/officeDocument/2006/relationships/slide" Target="/ppt/slides/slide6.xml" Id="R38a7828c1d634bd7" /><Relationship Type="http://schemas.openxmlformats.org/officeDocument/2006/relationships/slide" Target="/ppt/slides/slide7.xml" Id="R6773c9b8b23a4f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eb9bc074c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7da53ead8416a" /><Relationship Type="http://schemas.openxmlformats.org/officeDocument/2006/relationships/theme" Target="/ppt/slideMasters/theme/theme1.xml" Id="Rb8b73495e4b245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77da53ead841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5c9aa970c4a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1c07bf5a0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8c811e4e34d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e6da32a464b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7cac158c441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497c9313e4d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573d144d54b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YLVEN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YLVEN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16 493 912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17 001 621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BREDAHL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Foyns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936 760 880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