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9e364abd0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efab5124543df"/>
  </p:sldMasterIdLst>
  <p:sldIdLst>
    <p:sldId xmlns:r="http://schemas.openxmlformats.org/officeDocument/2006/relationships" id="256" r:id="Rc1c7ad619d694384"/>
    <p:sldId xmlns:r="http://schemas.openxmlformats.org/officeDocument/2006/relationships" id="257" r:id="R0467c961bfab4e48"/>
    <p:sldId xmlns:r="http://schemas.openxmlformats.org/officeDocument/2006/relationships" id="258" r:id="Re79af805625c4a75"/>
    <p:sldId xmlns:r="http://schemas.openxmlformats.org/officeDocument/2006/relationships" id="259" r:id="Ra421f450747b42ec"/>
    <p:sldId xmlns:r="http://schemas.openxmlformats.org/officeDocument/2006/relationships" id="260" r:id="R591b2e4443fe4303"/>
    <p:sldId xmlns:r="http://schemas.openxmlformats.org/officeDocument/2006/relationships" id="261" r:id="R1a2256896d2145ab"/>
    <p:sldId xmlns:r="http://schemas.openxmlformats.org/officeDocument/2006/relationships" id="262" r:id="R398bc7e34f0a4c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efab5124543df" /><Relationship Type="http://schemas.openxmlformats.org/officeDocument/2006/relationships/slide" Target="/ppt/slides/slide1.xml" Id="Rc1c7ad619d694384" /><Relationship Type="http://schemas.openxmlformats.org/officeDocument/2006/relationships/slide" Target="/ppt/slides/slide2.xml" Id="R0467c961bfab4e48" /><Relationship Type="http://schemas.openxmlformats.org/officeDocument/2006/relationships/slide" Target="/ppt/slides/slide3.xml" Id="Re79af805625c4a75" /><Relationship Type="http://schemas.openxmlformats.org/officeDocument/2006/relationships/slide" Target="/ppt/slides/slide4.xml" Id="Ra421f450747b42ec" /><Relationship Type="http://schemas.openxmlformats.org/officeDocument/2006/relationships/slide" Target="/ppt/slides/slide5.xml" Id="R591b2e4443fe4303" /><Relationship Type="http://schemas.openxmlformats.org/officeDocument/2006/relationships/slide" Target="/ppt/slides/slide6.xml" Id="R1a2256896d2145ab" /><Relationship Type="http://schemas.openxmlformats.org/officeDocument/2006/relationships/slide" Target="/ppt/slides/slide7.xml" Id="R398bc7e34f0a4c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2659e182b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582b0ad9c4c69" /><Relationship Type="http://schemas.openxmlformats.org/officeDocument/2006/relationships/theme" Target="/ppt/slideMasters/theme/theme1.xml" Id="R0617190eec3b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582b0ad9c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00d3d8c9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a7dc26a9a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760a5339f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9b5dc7e28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34c31a84e41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6dbdce55e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190692ef1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EIDSVÅG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 MAT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36 524 598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5 999 579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26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937 201 508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EIDSVÅG MAT AS</a:t>
            </a:r>
          </a:p>
        </p:txBody>
      </p:sp>
    </p:spTree>
  </p:cSld>
  <p:clrMapOvr>
    <a:masterClrMapping xmlns:a="http://schemas.openxmlformats.org/drawingml/2006/main"/>
  </p:clrMapOvr>
</p:sld>
</file>