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bb2bf94f8546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ed1d0ed28a4158"/>
  </p:sldMasterIdLst>
  <p:sldIdLst>
    <p:sldId xmlns:r="http://schemas.openxmlformats.org/officeDocument/2006/relationships" id="256" r:id="R46b733074b164559"/>
    <p:sldId xmlns:r="http://schemas.openxmlformats.org/officeDocument/2006/relationships" id="257" r:id="R6884e296925f437b"/>
    <p:sldId xmlns:r="http://schemas.openxmlformats.org/officeDocument/2006/relationships" id="258" r:id="Rf2c92e201b1e45f0"/>
    <p:sldId xmlns:r="http://schemas.openxmlformats.org/officeDocument/2006/relationships" id="259" r:id="R679b28c8d3be441e"/>
    <p:sldId xmlns:r="http://schemas.openxmlformats.org/officeDocument/2006/relationships" id="260" r:id="R997a28e2407745cb"/>
    <p:sldId xmlns:r="http://schemas.openxmlformats.org/officeDocument/2006/relationships" id="261" r:id="R71aca8ad77194818"/>
    <p:sldId xmlns:r="http://schemas.openxmlformats.org/officeDocument/2006/relationships" id="262" r:id="Rc623ca7322194b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d1d0ed28a4158" /><Relationship Type="http://schemas.openxmlformats.org/officeDocument/2006/relationships/slide" Target="/ppt/slides/slide1.xml" Id="R46b733074b164559" /><Relationship Type="http://schemas.openxmlformats.org/officeDocument/2006/relationships/slide" Target="/ppt/slides/slide2.xml" Id="R6884e296925f437b" /><Relationship Type="http://schemas.openxmlformats.org/officeDocument/2006/relationships/slide" Target="/ppt/slides/slide3.xml" Id="Rf2c92e201b1e45f0" /><Relationship Type="http://schemas.openxmlformats.org/officeDocument/2006/relationships/slide" Target="/ppt/slides/slide4.xml" Id="R679b28c8d3be441e" /><Relationship Type="http://schemas.openxmlformats.org/officeDocument/2006/relationships/slide" Target="/ppt/slides/slide5.xml" Id="R997a28e2407745cb" /><Relationship Type="http://schemas.openxmlformats.org/officeDocument/2006/relationships/slide" Target="/ppt/slides/slide6.xml" Id="R71aca8ad77194818" /><Relationship Type="http://schemas.openxmlformats.org/officeDocument/2006/relationships/slide" Target="/ppt/slides/slide7.xml" Id="Rc623ca7322194b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d17e9f977641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f6d86de1b4be8" /><Relationship Type="http://schemas.openxmlformats.org/officeDocument/2006/relationships/theme" Target="/ppt/slideMasters/theme/theme1.xml" Id="R9cfec73eb8854c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ff6d86de1b4b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67926f87244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80a9cb7d940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6f6d123294c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029caabe340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ce3aacd094c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545415e2543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09872fa254d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BUSYCOM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BUSYCOM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BUSYCOM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BUSYCOM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BUSYCOM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BUSYCOM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−311 374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1 219 827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21 757 987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23 853 948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BUSYCOM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ARNE NYGÅRD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HELENE HARTVIKSEN NYGÅRD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BUSYCOM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Hamangskogen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1338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937 625 197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BUSYCOM AS</a:t>
            </a:r>
          </a:p>
        </p:txBody>
      </p:sp>
    </p:spTree>
  </p:cSld>
  <p:clrMapOvr>
    <a:masterClrMapping xmlns:a="http://schemas.openxmlformats.org/drawingml/2006/main"/>
  </p:clrMapOvr>
</p:sld>
</file>