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f07452adba40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ad4bd161e34e74"/>
  </p:sldMasterIdLst>
  <p:sldIdLst>
    <p:sldId xmlns:r="http://schemas.openxmlformats.org/officeDocument/2006/relationships" id="256" r:id="R042916831b634204"/>
    <p:sldId xmlns:r="http://schemas.openxmlformats.org/officeDocument/2006/relationships" id="257" r:id="R68d1d93b5262459f"/>
    <p:sldId xmlns:r="http://schemas.openxmlformats.org/officeDocument/2006/relationships" id="258" r:id="R5bb2993b76fc482f"/>
    <p:sldId xmlns:r="http://schemas.openxmlformats.org/officeDocument/2006/relationships" id="259" r:id="Rd23eb4c8c326451c"/>
    <p:sldId xmlns:r="http://schemas.openxmlformats.org/officeDocument/2006/relationships" id="260" r:id="Re138636d789d4615"/>
    <p:sldId xmlns:r="http://schemas.openxmlformats.org/officeDocument/2006/relationships" id="261" r:id="Re270bb3bc7bd471b"/>
    <p:sldId xmlns:r="http://schemas.openxmlformats.org/officeDocument/2006/relationships" id="262" r:id="R4cd80c8c6f704a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ad4bd161e34e74" /><Relationship Type="http://schemas.openxmlformats.org/officeDocument/2006/relationships/slide" Target="/ppt/slides/slide1.xml" Id="R042916831b634204" /><Relationship Type="http://schemas.openxmlformats.org/officeDocument/2006/relationships/slide" Target="/ppt/slides/slide2.xml" Id="R68d1d93b5262459f" /><Relationship Type="http://schemas.openxmlformats.org/officeDocument/2006/relationships/slide" Target="/ppt/slides/slide3.xml" Id="R5bb2993b76fc482f" /><Relationship Type="http://schemas.openxmlformats.org/officeDocument/2006/relationships/slide" Target="/ppt/slides/slide4.xml" Id="Rd23eb4c8c326451c" /><Relationship Type="http://schemas.openxmlformats.org/officeDocument/2006/relationships/slide" Target="/ppt/slides/slide5.xml" Id="Re138636d789d4615" /><Relationship Type="http://schemas.openxmlformats.org/officeDocument/2006/relationships/slide" Target="/ppt/slides/slide6.xml" Id="Re270bb3bc7bd471b" /><Relationship Type="http://schemas.openxmlformats.org/officeDocument/2006/relationships/slide" Target="/ppt/slides/slide7.xml" Id="R4cd80c8c6f704a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3ef567209047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dc32b06684f50" /><Relationship Type="http://schemas.openxmlformats.org/officeDocument/2006/relationships/theme" Target="/ppt/slideMasters/theme/theme1.xml" Id="Rc6e40aef169741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7dc32b06684f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d2bcc52254f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fe8947b6049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1fb354d2d4e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9a65aa67b4a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c2bd853644f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175fc6b7340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505cf032744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SIGMUND LOTHE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SIGMUND LOTHE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SIGMUND LOTHE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SIGMUND LOTHE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SIGMUND LOTHE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SIGMUND LOTHE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21 501 648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1 044 822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580 075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3 599 109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7 921 871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SIGMUND LOTHE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KALIM AMIN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ARCTIC SPAS NORGE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KSL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SIGMUND LOTHE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Sandesletta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4050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65 65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post@lothe.com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939 507 213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SIGMUND LOTHE AS</a:t>
            </a:r>
          </a:p>
        </p:txBody>
      </p:sp>
    </p:spTree>
  </p:cSld>
  <p:clrMapOvr>
    <a:masterClrMapping xmlns:a="http://schemas.openxmlformats.org/drawingml/2006/main"/>
  </p:clrMapOvr>
</p:sld>
</file>