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9a15fa9c9f4d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0e0db8bb4842c3"/>
  </p:sldMasterIdLst>
  <p:sldIdLst>
    <p:sldId xmlns:r="http://schemas.openxmlformats.org/officeDocument/2006/relationships" id="256" r:id="R45cf8f0b71c748b0"/>
    <p:sldId xmlns:r="http://schemas.openxmlformats.org/officeDocument/2006/relationships" id="257" r:id="Ref135669eadc4d3d"/>
    <p:sldId xmlns:r="http://schemas.openxmlformats.org/officeDocument/2006/relationships" id="258" r:id="R347b2729962f4016"/>
    <p:sldId xmlns:r="http://schemas.openxmlformats.org/officeDocument/2006/relationships" id="259" r:id="R10838423b1f94c98"/>
    <p:sldId xmlns:r="http://schemas.openxmlformats.org/officeDocument/2006/relationships" id="260" r:id="Re5b97aebbfbe48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e0db8bb4842c3" /><Relationship Type="http://schemas.openxmlformats.org/officeDocument/2006/relationships/slide" Target="/ppt/slides/slide1.xml" Id="R45cf8f0b71c748b0" /><Relationship Type="http://schemas.openxmlformats.org/officeDocument/2006/relationships/slide" Target="/ppt/slides/slide2.xml" Id="Ref135669eadc4d3d" /><Relationship Type="http://schemas.openxmlformats.org/officeDocument/2006/relationships/slide" Target="/ppt/slides/slide3.xml" Id="R347b2729962f4016" /><Relationship Type="http://schemas.openxmlformats.org/officeDocument/2006/relationships/slide" Target="/ppt/slides/slide4.xml" Id="R10838423b1f94c98" /><Relationship Type="http://schemas.openxmlformats.org/officeDocument/2006/relationships/slide" Target="/ppt/slides/slide5.xml" Id="Re5b97aebbfbe48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cabd5656441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b71c5de644c59" /><Relationship Type="http://schemas.openxmlformats.org/officeDocument/2006/relationships/theme" Target="/ppt/slideMasters/theme/theme1.xml" Id="R581023d916a9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b71c5de64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6ec51921f44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20c41b9624a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3cf6c7c2a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ea432a11a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55ea45deb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KOMMUNE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79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postmottak@tromso.kommune.no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www.tromso.kommune.no/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940 101 808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KOMMUNE</a:t>
            </a:r>
          </a:p>
        </p:txBody>
      </p:sp>
    </p:spTree>
  </p:cSld>
  <p:clrMapOvr>
    <a:masterClrMapping xmlns:a="http://schemas.openxmlformats.org/drawingml/2006/main"/>
  </p:clrMapOvr>
</p:sld>
</file>