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5f670f6e8b4d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6486ee34f4b97"/>
  </p:sldMasterIdLst>
  <p:sldIdLst>
    <p:sldId xmlns:r="http://schemas.openxmlformats.org/officeDocument/2006/relationships" id="256" r:id="R91754f1fd2ec46ca"/>
    <p:sldId xmlns:r="http://schemas.openxmlformats.org/officeDocument/2006/relationships" id="257" r:id="R4d688d97b08d4006"/>
    <p:sldId xmlns:r="http://schemas.openxmlformats.org/officeDocument/2006/relationships" id="258" r:id="R794a763282e14bb9"/>
    <p:sldId xmlns:r="http://schemas.openxmlformats.org/officeDocument/2006/relationships" id="259" r:id="Rfe2ed906dfac4f84"/>
    <p:sldId xmlns:r="http://schemas.openxmlformats.org/officeDocument/2006/relationships" id="260" r:id="R58b4206bf2c6423b"/>
    <p:sldId xmlns:r="http://schemas.openxmlformats.org/officeDocument/2006/relationships" id="261" r:id="Rfe64c5720db94b78"/>
    <p:sldId xmlns:r="http://schemas.openxmlformats.org/officeDocument/2006/relationships" id="262" r:id="Rfe404338265049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6486ee34f4b97" /><Relationship Type="http://schemas.openxmlformats.org/officeDocument/2006/relationships/slide" Target="/ppt/slides/slide1.xml" Id="R91754f1fd2ec46ca" /><Relationship Type="http://schemas.openxmlformats.org/officeDocument/2006/relationships/slide" Target="/ppt/slides/slide2.xml" Id="R4d688d97b08d4006" /><Relationship Type="http://schemas.openxmlformats.org/officeDocument/2006/relationships/slide" Target="/ppt/slides/slide3.xml" Id="R794a763282e14bb9" /><Relationship Type="http://schemas.openxmlformats.org/officeDocument/2006/relationships/slide" Target="/ppt/slides/slide4.xml" Id="Rfe2ed906dfac4f84" /><Relationship Type="http://schemas.openxmlformats.org/officeDocument/2006/relationships/slide" Target="/ppt/slides/slide5.xml" Id="R58b4206bf2c6423b" /><Relationship Type="http://schemas.openxmlformats.org/officeDocument/2006/relationships/slide" Target="/ppt/slides/slide6.xml" Id="Rfe64c5720db94b78" /><Relationship Type="http://schemas.openxmlformats.org/officeDocument/2006/relationships/slide" Target="/ppt/slides/slide7.xml" Id="Rfe404338265049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42669a00eb43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e210d8e224103" /><Relationship Type="http://schemas.openxmlformats.org/officeDocument/2006/relationships/theme" Target="/ppt/slideMasters/theme/theme1.xml" Id="Rebdfa470751046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64e210d8e22410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a32635d6a44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c0f3dfad744ec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a187cee6ae452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e70cbe0c6d48b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4e38116484478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78ed5b694e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c10ef30d8c4e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MEREDO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MEREDO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2 779 522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816 037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630 315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105 616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1 297 018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ONM INVEST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ola@melaa.no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941 760 163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MEREDO AS</a:t>
            </a:r>
          </a:p>
        </p:txBody>
      </p:sp>
    </p:spTree>
  </p:cSld>
  <p:clrMapOvr>
    <a:masterClrMapping xmlns:a="http://schemas.openxmlformats.org/drawingml/2006/main"/>
  </p:clrMapOvr>
</p:sld>
</file>