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721a22799643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0823ad49384f11"/>
  </p:sldMasterIdLst>
  <p:sldIdLst>
    <p:sldId xmlns:r="http://schemas.openxmlformats.org/officeDocument/2006/relationships" id="256" r:id="Ra113c50062454035"/>
    <p:sldId xmlns:r="http://schemas.openxmlformats.org/officeDocument/2006/relationships" id="257" r:id="Rc4961fcefdb647e5"/>
    <p:sldId xmlns:r="http://schemas.openxmlformats.org/officeDocument/2006/relationships" id="258" r:id="R11a8dfb6dce24359"/>
    <p:sldId xmlns:r="http://schemas.openxmlformats.org/officeDocument/2006/relationships" id="259" r:id="Rd32cedeb23ec467f"/>
    <p:sldId xmlns:r="http://schemas.openxmlformats.org/officeDocument/2006/relationships" id="260" r:id="R3fea6311bf2643c6"/>
    <p:sldId xmlns:r="http://schemas.openxmlformats.org/officeDocument/2006/relationships" id="261" r:id="R7501eab0b1bf41c8"/>
    <p:sldId xmlns:r="http://schemas.openxmlformats.org/officeDocument/2006/relationships" id="262" r:id="R0b528ef9cc2b49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0823ad49384f11" /><Relationship Type="http://schemas.openxmlformats.org/officeDocument/2006/relationships/slide" Target="/ppt/slides/slide1.xml" Id="Ra113c50062454035" /><Relationship Type="http://schemas.openxmlformats.org/officeDocument/2006/relationships/slide" Target="/ppt/slides/slide2.xml" Id="Rc4961fcefdb647e5" /><Relationship Type="http://schemas.openxmlformats.org/officeDocument/2006/relationships/slide" Target="/ppt/slides/slide3.xml" Id="R11a8dfb6dce24359" /><Relationship Type="http://schemas.openxmlformats.org/officeDocument/2006/relationships/slide" Target="/ppt/slides/slide4.xml" Id="Rd32cedeb23ec467f" /><Relationship Type="http://schemas.openxmlformats.org/officeDocument/2006/relationships/slide" Target="/ppt/slides/slide5.xml" Id="R3fea6311bf2643c6" /><Relationship Type="http://schemas.openxmlformats.org/officeDocument/2006/relationships/slide" Target="/ppt/slides/slide6.xml" Id="R7501eab0b1bf41c8" /><Relationship Type="http://schemas.openxmlformats.org/officeDocument/2006/relationships/slide" Target="/ppt/slides/slide7.xml" Id="R0b528ef9cc2b49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de4601695b45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4ba5c808148c5" /><Relationship Type="http://schemas.openxmlformats.org/officeDocument/2006/relationships/theme" Target="/ppt/slideMasters/theme/theme1.xml" Id="R81699c3a9e9c43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24ba5c808148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9f983e6294c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0c0b44a7045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65ff929e342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e16ca51d143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f1c4e7afe4e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5bf7a716b40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c4746387f4a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−221 580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2 911 620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34 025 590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34 107 374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ATLE LØVEHAUG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DAG LØVEHAUG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CHRISTIAN LØVEHAUG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LØVEHAUG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Jemtes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2315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943 579 873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 AS</a:t>
            </a:r>
          </a:p>
        </p:txBody>
      </p:sp>
    </p:spTree>
  </p:cSld>
  <p:clrMapOvr>
    <a:masterClrMapping xmlns:a="http://schemas.openxmlformats.org/drawingml/2006/main"/>
  </p:clrMapOvr>
</p:sld>
</file>