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8fa545621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1654d68cd4f2b"/>
  </p:sldMasterIdLst>
  <p:sldIdLst>
    <p:sldId xmlns:r="http://schemas.openxmlformats.org/officeDocument/2006/relationships" id="256" r:id="Rfecf354f1bd44d75"/>
    <p:sldId xmlns:r="http://schemas.openxmlformats.org/officeDocument/2006/relationships" id="257" r:id="R00f847e8f62d47b2"/>
    <p:sldId xmlns:r="http://schemas.openxmlformats.org/officeDocument/2006/relationships" id="258" r:id="R1c8440265fed4a65"/>
    <p:sldId xmlns:r="http://schemas.openxmlformats.org/officeDocument/2006/relationships" id="259" r:id="R5cbe7d1a4cf0468f"/>
    <p:sldId xmlns:r="http://schemas.openxmlformats.org/officeDocument/2006/relationships" id="260" r:id="R8ffae1c6b1be40e7"/>
    <p:sldId xmlns:r="http://schemas.openxmlformats.org/officeDocument/2006/relationships" id="261" r:id="R65c3dc861e9d4408"/>
    <p:sldId xmlns:r="http://schemas.openxmlformats.org/officeDocument/2006/relationships" id="262" r:id="Raf4890ec51c3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1654d68cd4f2b" /><Relationship Type="http://schemas.openxmlformats.org/officeDocument/2006/relationships/slide" Target="/ppt/slides/slide1.xml" Id="Rfecf354f1bd44d75" /><Relationship Type="http://schemas.openxmlformats.org/officeDocument/2006/relationships/slide" Target="/ppt/slides/slide2.xml" Id="R00f847e8f62d47b2" /><Relationship Type="http://schemas.openxmlformats.org/officeDocument/2006/relationships/slide" Target="/ppt/slides/slide3.xml" Id="R1c8440265fed4a65" /><Relationship Type="http://schemas.openxmlformats.org/officeDocument/2006/relationships/slide" Target="/ppt/slides/slide4.xml" Id="R5cbe7d1a4cf0468f" /><Relationship Type="http://schemas.openxmlformats.org/officeDocument/2006/relationships/slide" Target="/ppt/slides/slide5.xml" Id="R8ffae1c6b1be40e7" /><Relationship Type="http://schemas.openxmlformats.org/officeDocument/2006/relationships/slide" Target="/ppt/slides/slide6.xml" Id="R65c3dc861e9d4408" /><Relationship Type="http://schemas.openxmlformats.org/officeDocument/2006/relationships/slide" Target="/ppt/slides/slide7.xml" Id="Raf4890ec51c3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a51fcfa02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bf5290444ceb" /><Relationship Type="http://schemas.openxmlformats.org/officeDocument/2006/relationships/theme" Target="/ppt/slideMasters/theme/theme1.xml" Id="Raa264408ca9e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bbf529044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ece6349c5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5e71d447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ede643cfc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da3ed63f2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e914ca474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aea6569aa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26fdcfcc8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