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d8231df0048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caa2453cb14f7e"/>
  </p:sldMasterIdLst>
  <p:sldIdLst>
    <p:sldId xmlns:r="http://schemas.openxmlformats.org/officeDocument/2006/relationships" id="256" r:id="R40a0e6504bbc424e"/>
    <p:sldId xmlns:r="http://schemas.openxmlformats.org/officeDocument/2006/relationships" id="257" r:id="Ra8c9bab97ebd4a1c"/>
    <p:sldId xmlns:r="http://schemas.openxmlformats.org/officeDocument/2006/relationships" id="258" r:id="R5b952e1c4a044dd5"/>
    <p:sldId xmlns:r="http://schemas.openxmlformats.org/officeDocument/2006/relationships" id="259" r:id="R5664f590cf284a1f"/>
    <p:sldId xmlns:r="http://schemas.openxmlformats.org/officeDocument/2006/relationships" id="260" r:id="Rb62c792b292b4d44"/>
    <p:sldId xmlns:r="http://schemas.openxmlformats.org/officeDocument/2006/relationships" id="261" r:id="R29e501dbcf11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caa2453cb14f7e" /><Relationship Type="http://schemas.openxmlformats.org/officeDocument/2006/relationships/slide" Target="/ppt/slides/slide1.xml" Id="R40a0e6504bbc424e" /><Relationship Type="http://schemas.openxmlformats.org/officeDocument/2006/relationships/slide" Target="/ppt/slides/slide2.xml" Id="Ra8c9bab97ebd4a1c" /><Relationship Type="http://schemas.openxmlformats.org/officeDocument/2006/relationships/slide" Target="/ppt/slides/slide3.xml" Id="R5b952e1c4a044dd5" /><Relationship Type="http://schemas.openxmlformats.org/officeDocument/2006/relationships/slide" Target="/ppt/slides/slide4.xml" Id="R5664f590cf284a1f" /><Relationship Type="http://schemas.openxmlformats.org/officeDocument/2006/relationships/slide" Target="/ppt/slides/slide5.xml" Id="Rb62c792b292b4d44" /><Relationship Type="http://schemas.openxmlformats.org/officeDocument/2006/relationships/slide" Target="/ppt/slides/slide6.xml" Id="R29e501dbcf11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b6e88f7c8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42f803254095" /><Relationship Type="http://schemas.openxmlformats.org/officeDocument/2006/relationships/theme" Target="/ppt/slideMasters/theme/theme1.xml" Id="R0566ea7e1c4745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a42f8032540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6e32abfbb43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b14186bd9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b974cea1040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282bd94745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a106f2f7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6e301c6ab45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SYVENDEDAGS ADVENTISTKIRKEN - DEN NORSKE UNION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SYVENDEDAGS ADVENTISTKIRKEN - DEN NORSKE UNION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229 685 158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16 292 227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21 410 354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315 832 520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413 947 720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Røyseveien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16 16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post.dnu@adventist.no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944 671 102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SYVENDEDAGS ADVENTISTKIRKEN - DEN NORSKE UNION</a:t>
            </a:r>
          </a:p>
        </p:txBody>
      </p:sp>
    </p:spTree>
  </p:cSld>
  <p:clrMapOvr>
    <a:masterClrMapping xmlns:a="http://schemas.openxmlformats.org/drawingml/2006/main"/>
  </p:clrMapOvr>
</p:sld>
</file>