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cc7c19375940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7e92684b4f4674"/>
  </p:sldMasterIdLst>
  <p:sldIdLst>
    <p:sldId xmlns:r="http://schemas.openxmlformats.org/officeDocument/2006/relationships" id="256" r:id="R68ae13c0e36b4c1d"/>
    <p:sldId xmlns:r="http://schemas.openxmlformats.org/officeDocument/2006/relationships" id="257" r:id="Reeac91f18fb04a9e"/>
    <p:sldId xmlns:r="http://schemas.openxmlformats.org/officeDocument/2006/relationships" id="258" r:id="R046aa14dc0544cc6"/>
    <p:sldId xmlns:r="http://schemas.openxmlformats.org/officeDocument/2006/relationships" id="259" r:id="R94e1a0270c744f97"/>
    <p:sldId xmlns:r="http://schemas.openxmlformats.org/officeDocument/2006/relationships" id="260" r:id="Rf80c143a8ddd47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7e92684b4f4674" /><Relationship Type="http://schemas.openxmlformats.org/officeDocument/2006/relationships/slide" Target="/ppt/slides/slide1.xml" Id="R68ae13c0e36b4c1d" /><Relationship Type="http://schemas.openxmlformats.org/officeDocument/2006/relationships/slide" Target="/ppt/slides/slide2.xml" Id="Reeac91f18fb04a9e" /><Relationship Type="http://schemas.openxmlformats.org/officeDocument/2006/relationships/slide" Target="/ppt/slides/slide3.xml" Id="R046aa14dc0544cc6" /><Relationship Type="http://schemas.openxmlformats.org/officeDocument/2006/relationships/slide" Target="/ppt/slides/slide4.xml" Id="R94e1a0270c744f97" /><Relationship Type="http://schemas.openxmlformats.org/officeDocument/2006/relationships/slide" Target="/ppt/slides/slide5.xml" Id="Rf80c143a8ddd47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cf8c542ee64a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28a0114af4ba1" /><Relationship Type="http://schemas.openxmlformats.org/officeDocument/2006/relationships/theme" Target="/ppt/slideMasters/theme/theme1.xml" Id="R3d1dca0f844c46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328a0114af4b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441c7962c48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117e273424f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d35a28bd342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81fda9e9a43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65431c5964e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KOMMUNE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05 05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postmottak@lillehammer.kommune.no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www.lillehammer.kommune.no/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945 578 564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