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d661634044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ede2761bfa431c"/>
  </p:sldMasterIdLst>
  <p:sldIdLst>
    <p:sldId xmlns:r="http://schemas.openxmlformats.org/officeDocument/2006/relationships" id="256" r:id="R32f16aa5ad374671"/>
    <p:sldId xmlns:r="http://schemas.openxmlformats.org/officeDocument/2006/relationships" id="257" r:id="R3842ecc4fb994d01"/>
    <p:sldId xmlns:r="http://schemas.openxmlformats.org/officeDocument/2006/relationships" id="258" r:id="R86f4bb49f63c4e3b"/>
    <p:sldId xmlns:r="http://schemas.openxmlformats.org/officeDocument/2006/relationships" id="259" r:id="R0271c46d7a8141d5"/>
    <p:sldId xmlns:r="http://schemas.openxmlformats.org/officeDocument/2006/relationships" id="260" r:id="Ra706193491764225"/>
    <p:sldId xmlns:r="http://schemas.openxmlformats.org/officeDocument/2006/relationships" id="261" r:id="R20932da98e6d44a0"/>
    <p:sldId xmlns:r="http://schemas.openxmlformats.org/officeDocument/2006/relationships" id="262" r:id="R433c38dd3f08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de2761bfa431c" /><Relationship Type="http://schemas.openxmlformats.org/officeDocument/2006/relationships/slide" Target="/ppt/slides/slide1.xml" Id="R32f16aa5ad374671" /><Relationship Type="http://schemas.openxmlformats.org/officeDocument/2006/relationships/slide" Target="/ppt/slides/slide2.xml" Id="R3842ecc4fb994d01" /><Relationship Type="http://schemas.openxmlformats.org/officeDocument/2006/relationships/slide" Target="/ppt/slides/slide3.xml" Id="R86f4bb49f63c4e3b" /><Relationship Type="http://schemas.openxmlformats.org/officeDocument/2006/relationships/slide" Target="/ppt/slides/slide4.xml" Id="R0271c46d7a8141d5" /><Relationship Type="http://schemas.openxmlformats.org/officeDocument/2006/relationships/slide" Target="/ppt/slides/slide5.xml" Id="Ra706193491764225" /><Relationship Type="http://schemas.openxmlformats.org/officeDocument/2006/relationships/slide" Target="/ppt/slides/slide6.xml" Id="R20932da98e6d44a0" /><Relationship Type="http://schemas.openxmlformats.org/officeDocument/2006/relationships/slide" Target="/ppt/slides/slide7.xml" Id="R433c38dd3f08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0bc8d5c2b47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6784347954704" /><Relationship Type="http://schemas.openxmlformats.org/officeDocument/2006/relationships/theme" Target="/ppt/slideMasters/theme/theme1.xml" Id="R5e16310c835d44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d678434795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722125a25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4a4dffe80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f5588f1c443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74ec2f2bc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9cbe6d2404d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7371185ed4a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2d0735fef4c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TELERØR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TELERØR A/S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121 629 660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11 330 234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9 810 818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25 573 858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56 830 795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Versvikvegen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3937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56 10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firmapost@teleror.no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946 858 021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TELERØR A/S</a:t>
            </a:r>
          </a:p>
        </p:txBody>
      </p:sp>
    </p:spTree>
  </p:cSld>
  <p:clrMapOvr>
    <a:masterClrMapping xmlns:a="http://schemas.openxmlformats.org/drawingml/2006/main"/>
  </p:clrMapOvr>
</p:sld>
</file>