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9d951813d148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253f0f6d0148ab"/>
  </p:sldMasterIdLst>
  <p:sldIdLst>
    <p:sldId xmlns:r="http://schemas.openxmlformats.org/officeDocument/2006/relationships" id="256" r:id="R73a323ed4a614bfd"/>
    <p:sldId xmlns:r="http://schemas.openxmlformats.org/officeDocument/2006/relationships" id="257" r:id="R2ad823d845dd4c91"/>
    <p:sldId xmlns:r="http://schemas.openxmlformats.org/officeDocument/2006/relationships" id="258" r:id="R79f9ad33ef7d4b7c"/>
    <p:sldId xmlns:r="http://schemas.openxmlformats.org/officeDocument/2006/relationships" id="259" r:id="Rb7bfdd2cd1f3469d"/>
    <p:sldId xmlns:r="http://schemas.openxmlformats.org/officeDocument/2006/relationships" id="260" r:id="R13d30012c8f640be"/>
    <p:sldId xmlns:r="http://schemas.openxmlformats.org/officeDocument/2006/relationships" id="261" r:id="R4a9c48e3d32541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253f0f6d0148ab" /><Relationship Type="http://schemas.openxmlformats.org/officeDocument/2006/relationships/slide" Target="/ppt/slides/slide1.xml" Id="R73a323ed4a614bfd" /><Relationship Type="http://schemas.openxmlformats.org/officeDocument/2006/relationships/slide" Target="/ppt/slides/slide2.xml" Id="R2ad823d845dd4c91" /><Relationship Type="http://schemas.openxmlformats.org/officeDocument/2006/relationships/slide" Target="/ppt/slides/slide3.xml" Id="R79f9ad33ef7d4b7c" /><Relationship Type="http://schemas.openxmlformats.org/officeDocument/2006/relationships/slide" Target="/ppt/slides/slide4.xml" Id="Rb7bfdd2cd1f3469d" /><Relationship Type="http://schemas.openxmlformats.org/officeDocument/2006/relationships/slide" Target="/ppt/slides/slide5.xml" Id="R13d30012c8f640be" /><Relationship Type="http://schemas.openxmlformats.org/officeDocument/2006/relationships/slide" Target="/ppt/slides/slide6.xml" Id="R4a9c48e3d32541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59bea3b61040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920cbfac2446c" /><Relationship Type="http://schemas.openxmlformats.org/officeDocument/2006/relationships/theme" Target="/ppt/slideMasters/theme/theme1.xml" Id="R9a320719b73b4e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e920cbfac244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1ab19c38b4e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1230bcf3e4a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6cb4d04e846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111b8e5cd49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a17265a8f49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33be2661d04c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NESODDEN JERN &amp; FARGEHANDEL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NESODDEN JERN &amp; FARGEHANDEL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NESODDEN JERN &amp; FARGEHANDEL AS ble etablert [år] og holder til i Nesoddtangen.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NESODDEN JERN &amp; FARGEHANDEL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NESODDEN JERN &amp; FARGEHANDEL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NESODDEN JERN &amp; FARGEHANDEL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14 333 274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2 080 193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1 676 600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3 945 068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5 847 926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NESODDEN JERN &amp; FARGEHANDEL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Kapellveien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1452 Nesoddtangen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96 06 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947 520 091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NESODDEN JERN &amp; FARGEHANDEL AS</a:t>
            </a:r>
          </a:p>
        </p:txBody>
      </p:sp>
    </p:spTree>
  </p:cSld>
  <p:clrMapOvr>
    <a:masterClrMapping xmlns:a="http://schemas.openxmlformats.org/drawingml/2006/main"/>
  </p:clrMapOvr>
</p:sld>
</file>