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220a6a5e3a4b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9289a81feb45bc"/>
  </p:sldMasterIdLst>
  <p:sldIdLst>
    <p:sldId xmlns:r="http://schemas.openxmlformats.org/officeDocument/2006/relationships" id="256" r:id="R3155c9367d954aca"/>
    <p:sldId xmlns:r="http://schemas.openxmlformats.org/officeDocument/2006/relationships" id="257" r:id="Rf3d0f03095cb4fd2"/>
    <p:sldId xmlns:r="http://schemas.openxmlformats.org/officeDocument/2006/relationships" id="258" r:id="R54b183056c694754"/>
    <p:sldId xmlns:r="http://schemas.openxmlformats.org/officeDocument/2006/relationships" id="259" r:id="R2721f682937a4555"/>
    <p:sldId xmlns:r="http://schemas.openxmlformats.org/officeDocument/2006/relationships" id="260" r:id="Rff81b5d6160542d7"/>
    <p:sldId xmlns:r="http://schemas.openxmlformats.org/officeDocument/2006/relationships" id="261" r:id="R7cc6cf1ccd764028"/>
    <p:sldId xmlns:r="http://schemas.openxmlformats.org/officeDocument/2006/relationships" id="262" r:id="R8ce7ee9ddd9842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289a81feb45bc" /><Relationship Type="http://schemas.openxmlformats.org/officeDocument/2006/relationships/slide" Target="/ppt/slides/slide1.xml" Id="R3155c9367d954aca" /><Relationship Type="http://schemas.openxmlformats.org/officeDocument/2006/relationships/slide" Target="/ppt/slides/slide2.xml" Id="Rf3d0f03095cb4fd2" /><Relationship Type="http://schemas.openxmlformats.org/officeDocument/2006/relationships/slide" Target="/ppt/slides/slide3.xml" Id="R54b183056c694754" /><Relationship Type="http://schemas.openxmlformats.org/officeDocument/2006/relationships/slide" Target="/ppt/slides/slide4.xml" Id="R2721f682937a4555" /><Relationship Type="http://schemas.openxmlformats.org/officeDocument/2006/relationships/slide" Target="/ppt/slides/slide5.xml" Id="Rff81b5d6160542d7" /><Relationship Type="http://schemas.openxmlformats.org/officeDocument/2006/relationships/slide" Target="/ppt/slides/slide6.xml" Id="R7cc6cf1ccd764028" /><Relationship Type="http://schemas.openxmlformats.org/officeDocument/2006/relationships/slide" Target="/ppt/slides/slide7.xml" Id="R8ce7ee9ddd9842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b370de12b741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d00c44c994f2e" /><Relationship Type="http://schemas.openxmlformats.org/officeDocument/2006/relationships/theme" Target="/ppt/slideMasters/theme/theme1.xml" Id="R7af0613799714b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3d00c44c994f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9ed444f2c48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c4c35c4c04f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7470e617448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f111689814b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fa70b66914d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fa258ecaf4f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4119b5a8c44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STORD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STORD EIENDOMSINVEST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−813 856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35 672 539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35 995 541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STORD EIENDOMSINVEST AS  –  25,8 %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MAGMAN INVEST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MARTIN KVAMME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JORUNN KVAMME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ATLE KVAMME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 INVEST AS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950 374 403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STORD EIENDOMSINVEST AS</a:t>
            </a:r>
          </a:p>
        </p:txBody>
      </p:sp>
    </p:spTree>
  </p:cSld>
  <p:clrMapOvr>
    <a:masterClrMapping xmlns:a="http://schemas.openxmlformats.org/drawingml/2006/main"/>
  </p:clrMapOvr>
</p:sld>
</file>