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8b3ad8d94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9872dfe724cb8"/>
  </p:sldMasterIdLst>
  <p:sldIdLst>
    <p:sldId xmlns:r="http://schemas.openxmlformats.org/officeDocument/2006/relationships" id="256" r:id="R5482813a3dd84837"/>
    <p:sldId xmlns:r="http://schemas.openxmlformats.org/officeDocument/2006/relationships" id="257" r:id="Rc5c9792779b24ad3"/>
    <p:sldId xmlns:r="http://schemas.openxmlformats.org/officeDocument/2006/relationships" id="258" r:id="R1b0defb108b44b23"/>
    <p:sldId xmlns:r="http://schemas.openxmlformats.org/officeDocument/2006/relationships" id="259" r:id="R214bc281967f4942"/>
    <p:sldId xmlns:r="http://schemas.openxmlformats.org/officeDocument/2006/relationships" id="260" r:id="R8a611d2c9cf34a33"/>
    <p:sldId xmlns:r="http://schemas.openxmlformats.org/officeDocument/2006/relationships" id="261" r:id="R6a8daa7bf7fc4556"/>
    <p:sldId xmlns:r="http://schemas.openxmlformats.org/officeDocument/2006/relationships" id="262" r:id="R90bcba1fcde2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9872dfe724cb8" /><Relationship Type="http://schemas.openxmlformats.org/officeDocument/2006/relationships/slide" Target="/ppt/slides/slide1.xml" Id="R5482813a3dd84837" /><Relationship Type="http://schemas.openxmlformats.org/officeDocument/2006/relationships/slide" Target="/ppt/slides/slide2.xml" Id="Rc5c9792779b24ad3" /><Relationship Type="http://schemas.openxmlformats.org/officeDocument/2006/relationships/slide" Target="/ppt/slides/slide3.xml" Id="R1b0defb108b44b23" /><Relationship Type="http://schemas.openxmlformats.org/officeDocument/2006/relationships/slide" Target="/ppt/slides/slide4.xml" Id="R214bc281967f4942" /><Relationship Type="http://schemas.openxmlformats.org/officeDocument/2006/relationships/slide" Target="/ppt/slides/slide5.xml" Id="R8a611d2c9cf34a33" /><Relationship Type="http://schemas.openxmlformats.org/officeDocument/2006/relationships/slide" Target="/ppt/slides/slide6.xml" Id="R6a8daa7bf7fc4556" /><Relationship Type="http://schemas.openxmlformats.org/officeDocument/2006/relationships/slide" Target="/ppt/slides/slide7.xml" Id="R90bcba1fcde2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d21710bfd4e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9bbf027d94242" /><Relationship Type="http://schemas.openxmlformats.org/officeDocument/2006/relationships/theme" Target="/ppt/slideMasters/theme/theme1.xml" Id="Re75ba3c4ddb6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9bbf027d9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8db300a348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d64c8700c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7d942a73d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0bc0abc54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4cccd6e3b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1f0d2e2724a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f0ed6f174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