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8d8db0f1334c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6e0552000d4e9d"/>
  </p:sldMasterIdLst>
  <p:sldIdLst>
    <p:sldId xmlns:r="http://schemas.openxmlformats.org/officeDocument/2006/relationships" id="256" r:id="Re402625f471e484d"/>
    <p:sldId xmlns:r="http://schemas.openxmlformats.org/officeDocument/2006/relationships" id="257" r:id="Rf36a4b2d3d1c4923"/>
    <p:sldId xmlns:r="http://schemas.openxmlformats.org/officeDocument/2006/relationships" id="258" r:id="R11f87c2024994a8d"/>
    <p:sldId xmlns:r="http://schemas.openxmlformats.org/officeDocument/2006/relationships" id="259" r:id="Rb6d71c93435b4074"/>
    <p:sldId xmlns:r="http://schemas.openxmlformats.org/officeDocument/2006/relationships" id="260" r:id="Rd9f12363934f4acc"/>
    <p:sldId xmlns:r="http://schemas.openxmlformats.org/officeDocument/2006/relationships" id="261" r:id="R710e6087d98747f1"/>
    <p:sldId xmlns:r="http://schemas.openxmlformats.org/officeDocument/2006/relationships" id="262" r:id="R01fbfa57ae4649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6e0552000d4e9d" /><Relationship Type="http://schemas.openxmlformats.org/officeDocument/2006/relationships/slide" Target="/ppt/slides/slide1.xml" Id="Re402625f471e484d" /><Relationship Type="http://schemas.openxmlformats.org/officeDocument/2006/relationships/slide" Target="/ppt/slides/slide2.xml" Id="Rf36a4b2d3d1c4923" /><Relationship Type="http://schemas.openxmlformats.org/officeDocument/2006/relationships/slide" Target="/ppt/slides/slide3.xml" Id="R11f87c2024994a8d" /><Relationship Type="http://schemas.openxmlformats.org/officeDocument/2006/relationships/slide" Target="/ppt/slides/slide4.xml" Id="Rb6d71c93435b4074" /><Relationship Type="http://schemas.openxmlformats.org/officeDocument/2006/relationships/slide" Target="/ppt/slides/slide5.xml" Id="Rd9f12363934f4acc" /><Relationship Type="http://schemas.openxmlformats.org/officeDocument/2006/relationships/slide" Target="/ppt/slides/slide6.xml" Id="R710e6087d98747f1" /><Relationship Type="http://schemas.openxmlformats.org/officeDocument/2006/relationships/slide" Target="/ppt/slides/slide7.xml" Id="R01fbfa57ae4649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f64935f0e949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07636ae264cda" /><Relationship Type="http://schemas.openxmlformats.org/officeDocument/2006/relationships/theme" Target="/ppt/slideMasters/theme/theme1.xml" Id="Rc414b2943c114c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807636ae264c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6141d431644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bbdd01c1940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2a3e2c6704e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6bf269fd442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829a1f50048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b37e915fa4c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6e0776f4a4f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FYLLING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FYLLING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FYLLING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FYLLING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FYLLING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FYLLING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−132 465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1 352 457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2 092 029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FYLLING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FYLLING EVY PETRINE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FYLLING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950 552 158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FYLLING EIENDOM AS</a:t>
            </a:r>
          </a:p>
        </p:txBody>
      </p:sp>
    </p:spTree>
  </p:cSld>
  <p:clrMapOvr>
    <a:masterClrMapping xmlns:a="http://schemas.openxmlformats.org/drawingml/2006/main"/>
  </p:clrMapOvr>
</p:sld>
</file>