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96c0c6de124b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2bd815adc44d78"/>
  </p:sldMasterIdLst>
  <p:sldIdLst>
    <p:sldId xmlns:r="http://schemas.openxmlformats.org/officeDocument/2006/relationships" id="256" r:id="Rc3315b55eefd4555"/>
    <p:sldId xmlns:r="http://schemas.openxmlformats.org/officeDocument/2006/relationships" id="257" r:id="R1808fb7b396548af"/>
    <p:sldId xmlns:r="http://schemas.openxmlformats.org/officeDocument/2006/relationships" id="258" r:id="R8a957b3e441a4019"/>
    <p:sldId xmlns:r="http://schemas.openxmlformats.org/officeDocument/2006/relationships" id="259" r:id="R475b3ed5e7f14514"/>
    <p:sldId xmlns:r="http://schemas.openxmlformats.org/officeDocument/2006/relationships" id="260" r:id="R73fa07e61c4d40c6"/>
    <p:sldId xmlns:r="http://schemas.openxmlformats.org/officeDocument/2006/relationships" id="261" r:id="R35f58a3747da4b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2bd815adc44d78" /><Relationship Type="http://schemas.openxmlformats.org/officeDocument/2006/relationships/slide" Target="/ppt/slides/slide1.xml" Id="Rc3315b55eefd4555" /><Relationship Type="http://schemas.openxmlformats.org/officeDocument/2006/relationships/slide" Target="/ppt/slides/slide2.xml" Id="R1808fb7b396548af" /><Relationship Type="http://schemas.openxmlformats.org/officeDocument/2006/relationships/slide" Target="/ppt/slides/slide3.xml" Id="R8a957b3e441a4019" /><Relationship Type="http://schemas.openxmlformats.org/officeDocument/2006/relationships/slide" Target="/ppt/slides/slide4.xml" Id="R475b3ed5e7f14514" /><Relationship Type="http://schemas.openxmlformats.org/officeDocument/2006/relationships/slide" Target="/ppt/slides/slide5.xml" Id="R73fa07e61c4d40c6" /><Relationship Type="http://schemas.openxmlformats.org/officeDocument/2006/relationships/slide" Target="/ppt/slides/slide6.xml" Id="R35f58a3747da4b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fad95b943146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ffd7fb37e4a65" /><Relationship Type="http://schemas.openxmlformats.org/officeDocument/2006/relationships/theme" Target="/ppt/slideMasters/theme/theme1.xml" Id="Rf21a8c9ad1cf4a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cffd7fb37e4a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40501458e4e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5bd44099b49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dfd184ae047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2ba3fd5754a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dac112e5647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152265e1544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FLORES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FLORES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OLSEN ODVARD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PER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TUNAAL MARIT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FLORES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952 361 007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FLORES HOLDING AS</a:t>
            </a:r>
          </a:p>
        </p:txBody>
      </p:sp>
    </p:spTree>
  </p:cSld>
  <p:clrMapOvr>
    <a:masterClrMapping xmlns:a="http://schemas.openxmlformats.org/drawingml/2006/main"/>
  </p:clrMapOvr>
</p:sld>
</file>