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10a0b3d8b04e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fc3d8d05f74aff"/>
  </p:sldMasterIdLst>
  <p:sldIdLst>
    <p:sldId xmlns:r="http://schemas.openxmlformats.org/officeDocument/2006/relationships" id="256" r:id="R5a54ecaef0ce4b57"/>
    <p:sldId xmlns:r="http://schemas.openxmlformats.org/officeDocument/2006/relationships" id="257" r:id="R2ea1bbf251a64387"/>
    <p:sldId xmlns:r="http://schemas.openxmlformats.org/officeDocument/2006/relationships" id="258" r:id="R8359ff9440b4427d"/>
    <p:sldId xmlns:r="http://schemas.openxmlformats.org/officeDocument/2006/relationships" id="259" r:id="Rbc1182a7d173440e"/>
    <p:sldId xmlns:r="http://schemas.openxmlformats.org/officeDocument/2006/relationships" id="260" r:id="R7a01f09f5a4a4e73"/>
    <p:sldId xmlns:r="http://schemas.openxmlformats.org/officeDocument/2006/relationships" id="261" r:id="R22966061578247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c3d8d05f74aff" /><Relationship Type="http://schemas.openxmlformats.org/officeDocument/2006/relationships/slide" Target="/ppt/slides/slide1.xml" Id="R5a54ecaef0ce4b57" /><Relationship Type="http://schemas.openxmlformats.org/officeDocument/2006/relationships/slide" Target="/ppt/slides/slide2.xml" Id="R2ea1bbf251a64387" /><Relationship Type="http://schemas.openxmlformats.org/officeDocument/2006/relationships/slide" Target="/ppt/slides/slide3.xml" Id="R8359ff9440b4427d" /><Relationship Type="http://schemas.openxmlformats.org/officeDocument/2006/relationships/slide" Target="/ppt/slides/slide4.xml" Id="Rbc1182a7d173440e" /><Relationship Type="http://schemas.openxmlformats.org/officeDocument/2006/relationships/slide" Target="/ppt/slides/slide5.xml" Id="R7a01f09f5a4a4e73" /><Relationship Type="http://schemas.openxmlformats.org/officeDocument/2006/relationships/slide" Target="/ppt/slides/slide6.xml" Id="R22966061578247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03ecf68b946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d5ad362d84374" /><Relationship Type="http://schemas.openxmlformats.org/officeDocument/2006/relationships/theme" Target="/ppt/slideMasters/theme/theme1.xml" Id="R27a68a63d30a44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ad5ad362d843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9cd47eebc46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d384902a845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ee54ddce442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94b2da8b843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00a70264547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16c4c3f55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CHRISTIAN BERGENE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1 049 273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30 153 452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33 268 084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Grimelundshaugen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92 40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ncb@nitrogas.net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953 525 992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