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accb0569f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65205c8774fda"/>
  </p:sldMasterIdLst>
  <p:sldIdLst>
    <p:sldId xmlns:r="http://schemas.openxmlformats.org/officeDocument/2006/relationships" id="256" r:id="R235f4fe70ded4fe2"/>
    <p:sldId xmlns:r="http://schemas.openxmlformats.org/officeDocument/2006/relationships" id="257" r:id="R97114fd954dc4544"/>
    <p:sldId xmlns:r="http://schemas.openxmlformats.org/officeDocument/2006/relationships" id="258" r:id="R6a7bc9db03474e8b"/>
    <p:sldId xmlns:r="http://schemas.openxmlformats.org/officeDocument/2006/relationships" id="259" r:id="R5a432ade4fa44731"/>
    <p:sldId xmlns:r="http://schemas.openxmlformats.org/officeDocument/2006/relationships" id="260" r:id="R7d655f27037f4391"/>
    <p:sldId xmlns:r="http://schemas.openxmlformats.org/officeDocument/2006/relationships" id="261" r:id="Rccb23406f0944bfa"/>
    <p:sldId xmlns:r="http://schemas.openxmlformats.org/officeDocument/2006/relationships" id="262" r:id="R35318c03321043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65205c8774fda" /><Relationship Type="http://schemas.openxmlformats.org/officeDocument/2006/relationships/slide" Target="/ppt/slides/slide1.xml" Id="R235f4fe70ded4fe2" /><Relationship Type="http://schemas.openxmlformats.org/officeDocument/2006/relationships/slide" Target="/ppt/slides/slide2.xml" Id="R97114fd954dc4544" /><Relationship Type="http://schemas.openxmlformats.org/officeDocument/2006/relationships/slide" Target="/ppt/slides/slide3.xml" Id="R6a7bc9db03474e8b" /><Relationship Type="http://schemas.openxmlformats.org/officeDocument/2006/relationships/slide" Target="/ppt/slides/slide4.xml" Id="R5a432ade4fa44731" /><Relationship Type="http://schemas.openxmlformats.org/officeDocument/2006/relationships/slide" Target="/ppt/slides/slide5.xml" Id="R7d655f27037f4391" /><Relationship Type="http://schemas.openxmlformats.org/officeDocument/2006/relationships/slide" Target="/ppt/slides/slide6.xml" Id="Rccb23406f0944bfa" /><Relationship Type="http://schemas.openxmlformats.org/officeDocument/2006/relationships/slide" Target="/ppt/slides/slide7.xml" Id="R35318c03321043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8ea20d03d43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0a6a0a3404e73" /><Relationship Type="http://schemas.openxmlformats.org/officeDocument/2006/relationships/theme" Target="/ppt/slideMasters/theme/theme1.xml" Id="R5085d4a47d5a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20a6a0a340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94e7a8d8948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4e96f8cb449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54a4cc883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458e1699949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0aa5bf9be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f717fe284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4f69050f848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RADISSON HOSPITALITY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RADISSON HOSPITALITY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324 385 000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RADISSON HOSPITALITY BELGIUM SPRLB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956 281 792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RADISSON HOSPITALITY NORWAY AS</a:t>
            </a:r>
          </a:p>
        </p:txBody>
      </p:sp>
    </p:spTree>
  </p:cSld>
  <p:clrMapOvr>
    <a:masterClrMapping xmlns:a="http://schemas.openxmlformats.org/drawingml/2006/main"/>
  </p:clrMapOvr>
</p:sld>
</file>