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a661dff05449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caa456b1d24c82"/>
  </p:sldMasterIdLst>
  <p:sldIdLst>
    <p:sldId xmlns:r="http://schemas.openxmlformats.org/officeDocument/2006/relationships" id="256" r:id="Rc794c45900d74c0d"/>
    <p:sldId xmlns:r="http://schemas.openxmlformats.org/officeDocument/2006/relationships" id="257" r:id="R9667b7a0089c4539"/>
    <p:sldId xmlns:r="http://schemas.openxmlformats.org/officeDocument/2006/relationships" id="258" r:id="R9bdd5426ab3a45dd"/>
    <p:sldId xmlns:r="http://schemas.openxmlformats.org/officeDocument/2006/relationships" id="259" r:id="R6439c99374664342"/>
    <p:sldId xmlns:r="http://schemas.openxmlformats.org/officeDocument/2006/relationships" id="260" r:id="Re72177db74cc4a0c"/>
    <p:sldId xmlns:r="http://schemas.openxmlformats.org/officeDocument/2006/relationships" id="261" r:id="Raef900507c5941bc"/>
    <p:sldId xmlns:r="http://schemas.openxmlformats.org/officeDocument/2006/relationships" id="262" r:id="Rcc533e5eb42241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caa456b1d24c82" /><Relationship Type="http://schemas.openxmlformats.org/officeDocument/2006/relationships/slide" Target="/ppt/slides/slide1.xml" Id="Rc794c45900d74c0d" /><Relationship Type="http://schemas.openxmlformats.org/officeDocument/2006/relationships/slide" Target="/ppt/slides/slide2.xml" Id="R9667b7a0089c4539" /><Relationship Type="http://schemas.openxmlformats.org/officeDocument/2006/relationships/slide" Target="/ppt/slides/slide3.xml" Id="R9bdd5426ab3a45dd" /><Relationship Type="http://schemas.openxmlformats.org/officeDocument/2006/relationships/slide" Target="/ppt/slides/slide4.xml" Id="R6439c99374664342" /><Relationship Type="http://schemas.openxmlformats.org/officeDocument/2006/relationships/slide" Target="/ppt/slides/slide5.xml" Id="Re72177db74cc4a0c" /><Relationship Type="http://schemas.openxmlformats.org/officeDocument/2006/relationships/slide" Target="/ppt/slides/slide6.xml" Id="Raef900507c5941bc" /><Relationship Type="http://schemas.openxmlformats.org/officeDocument/2006/relationships/slide" Target="/ppt/slides/slide7.xml" Id="Rcc533e5eb42241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aae94c43aa4d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900cd81514841" /><Relationship Type="http://schemas.openxmlformats.org/officeDocument/2006/relationships/theme" Target="/ppt/slideMasters/theme/theme1.xml" Id="R619faf56407645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c900cd815148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79efc87ce43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3ad27f30c044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2e77a016e42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feb6e1ce14b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ab99c88f84a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ccd39d3b64c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b0cff252814c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SMØRGRAV SAG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SMØRGRAV SAG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SMØRGRAV SAG AS ble etablert [år] og holder til i Vestfossen.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SMØRGRAV SAG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SMØRGRAV SAG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SMØRGRAV SAG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22 828 127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−91 866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13 859 462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15 045 370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SMØRGRAV SAG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SCOTT FINANS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SMØRGRAV SAG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Voldstadveien 316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3320 Vestfossen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post@smorgravsag.no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957 737 579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SMØRGRAV SAG AS</a:t>
            </a:r>
          </a:p>
        </p:txBody>
      </p:sp>
    </p:spTree>
  </p:cSld>
  <p:clrMapOvr>
    <a:masterClrMapping xmlns:a="http://schemas.openxmlformats.org/drawingml/2006/main"/>
  </p:clrMapOvr>
</p:sld>
</file>