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ecac8d099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1f07ecfa6d4dab"/>
  </p:sldMasterIdLst>
  <p:sldIdLst>
    <p:sldId xmlns:r="http://schemas.openxmlformats.org/officeDocument/2006/relationships" id="256" r:id="R4aadf32a53dd4df7"/>
    <p:sldId xmlns:r="http://schemas.openxmlformats.org/officeDocument/2006/relationships" id="257" r:id="R9c0c8c7b2ed94eb7"/>
    <p:sldId xmlns:r="http://schemas.openxmlformats.org/officeDocument/2006/relationships" id="258" r:id="R2daa5d5e60254700"/>
    <p:sldId xmlns:r="http://schemas.openxmlformats.org/officeDocument/2006/relationships" id="259" r:id="R7a955ac092f94883"/>
    <p:sldId xmlns:r="http://schemas.openxmlformats.org/officeDocument/2006/relationships" id="260" r:id="R6495a087105d471c"/>
    <p:sldId xmlns:r="http://schemas.openxmlformats.org/officeDocument/2006/relationships" id="261" r:id="Rb7b1473caa65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f07ecfa6d4dab" /><Relationship Type="http://schemas.openxmlformats.org/officeDocument/2006/relationships/slide" Target="/ppt/slides/slide1.xml" Id="R4aadf32a53dd4df7" /><Relationship Type="http://schemas.openxmlformats.org/officeDocument/2006/relationships/slide" Target="/ppt/slides/slide2.xml" Id="R9c0c8c7b2ed94eb7" /><Relationship Type="http://schemas.openxmlformats.org/officeDocument/2006/relationships/slide" Target="/ppt/slides/slide3.xml" Id="R2daa5d5e60254700" /><Relationship Type="http://schemas.openxmlformats.org/officeDocument/2006/relationships/slide" Target="/ppt/slides/slide4.xml" Id="R7a955ac092f94883" /><Relationship Type="http://schemas.openxmlformats.org/officeDocument/2006/relationships/slide" Target="/ppt/slides/slide5.xml" Id="R6495a087105d471c" /><Relationship Type="http://schemas.openxmlformats.org/officeDocument/2006/relationships/slide" Target="/ppt/slides/slide6.xml" Id="Rb7b1473caa65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d821b38c2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8bca02ab44034" /><Relationship Type="http://schemas.openxmlformats.org/officeDocument/2006/relationships/theme" Target="/ppt/slideMasters/theme/theme1.xml" Id="R6f4667bdbd67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68bca02ab4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ae6fb7a0848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0c883cef0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90cfc2ad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d42f6698848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527cb260a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2b95685c74a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CENTRAL PROSESSOR UNIT-SERVICE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CENTRAL PROSESSOR UNIT-SERVICE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 PROSESSOR UNIT-SERVICE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CENTRAL PROSESSOR UNIT-SERVICE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CENTRAL PROSESSOR UNIT-SERVICE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CENTRAL PROSESSOR UNIT-SERVICE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RIESER MANFRED  –  69,0 %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RIESER LIV MARY  –  31,0 %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CENTRAL PROSESSOR UNIT-SERVICE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959 383 545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CENTRAL PROSESSOR UNIT-SERVICE AS</a:t>
            </a:r>
          </a:p>
        </p:txBody>
      </p:sp>
    </p:spTree>
  </p:cSld>
  <p:clrMapOvr>
    <a:masterClrMapping xmlns:a="http://schemas.openxmlformats.org/drawingml/2006/main"/>
  </p:clrMapOvr>
</p:sld>
</file>