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7429eb1ca746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51b4c83d284bb1"/>
  </p:sldMasterIdLst>
  <p:sldIdLst>
    <p:sldId xmlns:r="http://schemas.openxmlformats.org/officeDocument/2006/relationships" id="256" r:id="R6e83fbe781584593"/>
    <p:sldId xmlns:r="http://schemas.openxmlformats.org/officeDocument/2006/relationships" id="257" r:id="R28507e5f015c48e1"/>
    <p:sldId xmlns:r="http://schemas.openxmlformats.org/officeDocument/2006/relationships" id="258" r:id="Rba39d2b33fbd42bb"/>
    <p:sldId xmlns:r="http://schemas.openxmlformats.org/officeDocument/2006/relationships" id="259" r:id="R1e9216df72d64fa9"/>
    <p:sldId xmlns:r="http://schemas.openxmlformats.org/officeDocument/2006/relationships" id="260" r:id="R6afad96487344432"/>
    <p:sldId xmlns:r="http://schemas.openxmlformats.org/officeDocument/2006/relationships" id="261" r:id="Rbda7cae4f66d4289"/>
    <p:sldId xmlns:r="http://schemas.openxmlformats.org/officeDocument/2006/relationships" id="262" r:id="R95ac55169d08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1b4c83d284bb1" /><Relationship Type="http://schemas.openxmlformats.org/officeDocument/2006/relationships/slide" Target="/ppt/slides/slide1.xml" Id="R6e83fbe781584593" /><Relationship Type="http://schemas.openxmlformats.org/officeDocument/2006/relationships/slide" Target="/ppt/slides/slide2.xml" Id="R28507e5f015c48e1" /><Relationship Type="http://schemas.openxmlformats.org/officeDocument/2006/relationships/slide" Target="/ppt/slides/slide3.xml" Id="Rba39d2b33fbd42bb" /><Relationship Type="http://schemas.openxmlformats.org/officeDocument/2006/relationships/slide" Target="/ppt/slides/slide4.xml" Id="R1e9216df72d64fa9" /><Relationship Type="http://schemas.openxmlformats.org/officeDocument/2006/relationships/slide" Target="/ppt/slides/slide5.xml" Id="R6afad96487344432" /><Relationship Type="http://schemas.openxmlformats.org/officeDocument/2006/relationships/slide" Target="/ppt/slides/slide6.xml" Id="Rbda7cae4f66d4289" /><Relationship Type="http://schemas.openxmlformats.org/officeDocument/2006/relationships/slide" Target="/ppt/slides/slide7.xml" Id="R95ac55169d08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a63cf5cfd4f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e5a07d4a8434a" /><Relationship Type="http://schemas.openxmlformats.org/officeDocument/2006/relationships/theme" Target="/ppt/slideMasters/theme/theme1.xml" Id="R6e4217aa9252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e5a07d4a843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c540c56af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5b67b71944b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9804b7d3d46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1b204ff554b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522ccb0b8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414949d644b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6ba65c55048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13 886 687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21 997 316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PETTER LUND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LOUISE LUND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MADELEINE ELISABETH LUND HOLMBERG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59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lal@lundgruppen.no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959 547 211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SHARE INVEST AS</a:t>
            </a:r>
          </a:p>
        </p:txBody>
      </p:sp>
    </p:spTree>
  </p:cSld>
  <p:clrMapOvr>
    <a:masterClrMapping xmlns:a="http://schemas.openxmlformats.org/drawingml/2006/main"/>
  </p:clrMapOvr>
</p:sld>
</file>