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79741b04cb4b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fba0478234419c"/>
  </p:sldMasterIdLst>
  <p:sldIdLst>
    <p:sldId xmlns:r="http://schemas.openxmlformats.org/officeDocument/2006/relationships" id="256" r:id="R19edafe8af0d4212"/>
    <p:sldId xmlns:r="http://schemas.openxmlformats.org/officeDocument/2006/relationships" id="257" r:id="R1746c31e8c084496"/>
    <p:sldId xmlns:r="http://schemas.openxmlformats.org/officeDocument/2006/relationships" id="258" r:id="R9eecf0b73ff74a78"/>
    <p:sldId xmlns:r="http://schemas.openxmlformats.org/officeDocument/2006/relationships" id="259" r:id="Rc4cc7b209bef4dde"/>
    <p:sldId xmlns:r="http://schemas.openxmlformats.org/officeDocument/2006/relationships" id="260" r:id="Re405213622d44f9a"/>
    <p:sldId xmlns:r="http://schemas.openxmlformats.org/officeDocument/2006/relationships" id="261" r:id="Rf5d937ea23024c55"/>
    <p:sldId xmlns:r="http://schemas.openxmlformats.org/officeDocument/2006/relationships" id="262" r:id="R672f6e5278b54c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fba0478234419c" /><Relationship Type="http://schemas.openxmlformats.org/officeDocument/2006/relationships/slide" Target="/ppt/slides/slide1.xml" Id="R19edafe8af0d4212" /><Relationship Type="http://schemas.openxmlformats.org/officeDocument/2006/relationships/slide" Target="/ppt/slides/slide2.xml" Id="R1746c31e8c084496" /><Relationship Type="http://schemas.openxmlformats.org/officeDocument/2006/relationships/slide" Target="/ppt/slides/slide3.xml" Id="R9eecf0b73ff74a78" /><Relationship Type="http://schemas.openxmlformats.org/officeDocument/2006/relationships/slide" Target="/ppt/slides/slide4.xml" Id="Rc4cc7b209bef4dde" /><Relationship Type="http://schemas.openxmlformats.org/officeDocument/2006/relationships/slide" Target="/ppt/slides/slide5.xml" Id="Re405213622d44f9a" /><Relationship Type="http://schemas.openxmlformats.org/officeDocument/2006/relationships/slide" Target="/ppt/slides/slide6.xml" Id="Rf5d937ea23024c55" /><Relationship Type="http://schemas.openxmlformats.org/officeDocument/2006/relationships/slide" Target="/ppt/slides/slide7.xml" Id="R672f6e5278b54c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f7adb0f7634f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adc7d2ff747c6" /><Relationship Type="http://schemas.openxmlformats.org/officeDocument/2006/relationships/theme" Target="/ppt/slideMasters/theme/theme1.xml" Id="R23f5cc2f47934c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0adc7d2ff747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384371bc340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d73b9675748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43105e06541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b38f8824240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cd40fbd1243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e972d3aa344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e90715d3542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HOLST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HOLST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89 273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293 056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3 963 446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3 966 330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CHRISTIAN LUNDE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Torjusbakken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960 162 897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HOLST INVEST AS</a:t>
            </a:r>
          </a:p>
        </p:txBody>
      </p:sp>
    </p:spTree>
  </p:cSld>
  <p:clrMapOvr>
    <a:masterClrMapping xmlns:a="http://schemas.openxmlformats.org/drawingml/2006/main"/>
  </p:clrMapOvr>
</p:sld>
</file>