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703ca3e54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553053f864f17"/>
  </p:sldMasterIdLst>
  <p:sldIdLst>
    <p:sldId xmlns:r="http://schemas.openxmlformats.org/officeDocument/2006/relationships" id="256" r:id="R4863f41fdfae472a"/>
    <p:sldId xmlns:r="http://schemas.openxmlformats.org/officeDocument/2006/relationships" id="257" r:id="R0ee07999cbf349a1"/>
    <p:sldId xmlns:r="http://schemas.openxmlformats.org/officeDocument/2006/relationships" id="258" r:id="R92b3b5004ef14a33"/>
    <p:sldId xmlns:r="http://schemas.openxmlformats.org/officeDocument/2006/relationships" id="259" r:id="Rb37e017ded634d8a"/>
    <p:sldId xmlns:r="http://schemas.openxmlformats.org/officeDocument/2006/relationships" id="260" r:id="Red919b83381740f9"/>
    <p:sldId xmlns:r="http://schemas.openxmlformats.org/officeDocument/2006/relationships" id="261" r:id="R3fff155251ac4835"/>
    <p:sldId xmlns:r="http://schemas.openxmlformats.org/officeDocument/2006/relationships" id="262" r:id="R7161ea1465e14f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553053f864f17" /><Relationship Type="http://schemas.openxmlformats.org/officeDocument/2006/relationships/slide" Target="/ppt/slides/slide1.xml" Id="R4863f41fdfae472a" /><Relationship Type="http://schemas.openxmlformats.org/officeDocument/2006/relationships/slide" Target="/ppt/slides/slide2.xml" Id="R0ee07999cbf349a1" /><Relationship Type="http://schemas.openxmlformats.org/officeDocument/2006/relationships/slide" Target="/ppt/slides/slide3.xml" Id="R92b3b5004ef14a33" /><Relationship Type="http://schemas.openxmlformats.org/officeDocument/2006/relationships/slide" Target="/ppt/slides/slide4.xml" Id="Rb37e017ded634d8a" /><Relationship Type="http://schemas.openxmlformats.org/officeDocument/2006/relationships/slide" Target="/ppt/slides/slide5.xml" Id="Red919b83381740f9" /><Relationship Type="http://schemas.openxmlformats.org/officeDocument/2006/relationships/slide" Target="/ppt/slides/slide6.xml" Id="R3fff155251ac4835" /><Relationship Type="http://schemas.openxmlformats.org/officeDocument/2006/relationships/slide" Target="/ppt/slides/slide7.xml" Id="R7161ea1465e14f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cb2340671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f4165a5e8429e" /><Relationship Type="http://schemas.openxmlformats.org/officeDocument/2006/relationships/theme" Target="/ppt/slideMasters/theme/theme1.xml" Id="R194e04c6df80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f4165a5e8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47bc67b7a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cf9c18e9e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fb9046144e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a209b1ae6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fbd635343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1fca7834c4c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d42ba367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ZB PROGRESSAS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ZB PROGRESSAS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6 741 539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8 269 615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65 620 852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Nesttunvegen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22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960 480 309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