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9e483b2b8a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b2b98e6ff1438c"/>
  </p:sldMasterIdLst>
  <p:sldIdLst>
    <p:sldId xmlns:r="http://schemas.openxmlformats.org/officeDocument/2006/relationships" id="256" r:id="R40fcd8a0b76a4488"/>
    <p:sldId xmlns:r="http://schemas.openxmlformats.org/officeDocument/2006/relationships" id="257" r:id="R0505e1c258e448ab"/>
    <p:sldId xmlns:r="http://schemas.openxmlformats.org/officeDocument/2006/relationships" id="258" r:id="Rd4cc4398b4df49d1"/>
    <p:sldId xmlns:r="http://schemas.openxmlformats.org/officeDocument/2006/relationships" id="259" r:id="R893e3a28a5ad4bae"/>
    <p:sldId xmlns:r="http://schemas.openxmlformats.org/officeDocument/2006/relationships" id="260" r:id="Rf82eb3d975cf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2b98e6ff1438c" /><Relationship Type="http://schemas.openxmlformats.org/officeDocument/2006/relationships/slide" Target="/ppt/slides/slide1.xml" Id="R40fcd8a0b76a4488" /><Relationship Type="http://schemas.openxmlformats.org/officeDocument/2006/relationships/slide" Target="/ppt/slides/slide2.xml" Id="R0505e1c258e448ab" /><Relationship Type="http://schemas.openxmlformats.org/officeDocument/2006/relationships/slide" Target="/ppt/slides/slide3.xml" Id="Rd4cc4398b4df49d1" /><Relationship Type="http://schemas.openxmlformats.org/officeDocument/2006/relationships/slide" Target="/ppt/slides/slide4.xml" Id="R893e3a28a5ad4bae" /><Relationship Type="http://schemas.openxmlformats.org/officeDocument/2006/relationships/slide" Target="/ppt/slides/slide5.xml" Id="Rf82eb3d975cf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3fa1584d54a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778056b3346f1" /><Relationship Type="http://schemas.openxmlformats.org/officeDocument/2006/relationships/theme" Target="/ppt/slideMasters/theme/theme1.xml" Id="R952d23e582de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7778056b33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a1580c0c0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65e8293304a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f0d0033ad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6071a961e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332862e614b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