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929b6bed7445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e2758de06041e9"/>
  </p:sldMasterIdLst>
  <p:sldIdLst>
    <p:sldId xmlns:r="http://schemas.openxmlformats.org/officeDocument/2006/relationships" id="256" r:id="R9856651cfd854d7a"/>
    <p:sldId xmlns:r="http://schemas.openxmlformats.org/officeDocument/2006/relationships" id="257" r:id="Rf299a845c3ce43f9"/>
    <p:sldId xmlns:r="http://schemas.openxmlformats.org/officeDocument/2006/relationships" id="258" r:id="R220f0b6b344a44f6"/>
    <p:sldId xmlns:r="http://schemas.openxmlformats.org/officeDocument/2006/relationships" id="259" r:id="R5e206fdb73064a6a"/>
    <p:sldId xmlns:r="http://schemas.openxmlformats.org/officeDocument/2006/relationships" id="260" r:id="Rd4116657ff7f49e9"/>
    <p:sldId xmlns:r="http://schemas.openxmlformats.org/officeDocument/2006/relationships" id="261" r:id="R60c20c7de8bc4716"/>
    <p:sldId xmlns:r="http://schemas.openxmlformats.org/officeDocument/2006/relationships" id="262" r:id="R9350391eff0849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e2758de06041e9" /><Relationship Type="http://schemas.openxmlformats.org/officeDocument/2006/relationships/slide" Target="/ppt/slides/slide1.xml" Id="R9856651cfd854d7a" /><Relationship Type="http://schemas.openxmlformats.org/officeDocument/2006/relationships/slide" Target="/ppt/slides/slide2.xml" Id="Rf299a845c3ce43f9" /><Relationship Type="http://schemas.openxmlformats.org/officeDocument/2006/relationships/slide" Target="/ppt/slides/slide3.xml" Id="R220f0b6b344a44f6" /><Relationship Type="http://schemas.openxmlformats.org/officeDocument/2006/relationships/slide" Target="/ppt/slides/slide4.xml" Id="R5e206fdb73064a6a" /><Relationship Type="http://schemas.openxmlformats.org/officeDocument/2006/relationships/slide" Target="/ppt/slides/slide5.xml" Id="Rd4116657ff7f49e9" /><Relationship Type="http://schemas.openxmlformats.org/officeDocument/2006/relationships/slide" Target="/ppt/slides/slide6.xml" Id="R60c20c7de8bc4716" /><Relationship Type="http://schemas.openxmlformats.org/officeDocument/2006/relationships/slide" Target="/ppt/slides/slide7.xml" Id="R9350391eff0849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b260dcfa746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0d33e50c34e9d" /><Relationship Type="http://schemas.openxmlformats.org/officeDocument/2006/relationships/theme" Target="/ppt/slideMasters/theme/theme1.xml" Id="R1cb25fc4bc0643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0d33e50c34e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80c9d9dd7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3d55bc4ab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d2ad489ce94c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463ab084542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4535f03ec45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5bc6378e841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8d281c0ff4f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WIKBORG SONS LIMITED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SONS 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WIKBORG SONS LIMITED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SONS 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SONS 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SONS 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2 265 995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−3 409 303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−3 636 957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−16 801 022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18 552 513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SONS 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ANDREAS WIKBORG  –  97,9 %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ANDREAS WIKBORG  –  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SONS LIMITED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Rolf Wikborg, Wikborg Sons AS, Neuberggata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rwikborg@gmail.com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962 214 657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WIKBORG SONS LIMITED AS</a:t>
            </a:r>
          </a:p>
        </p:txBody>
      </p:sp>
    </p:spTree>
  </p:cSld>
  <p:clrMapOvr>
    <a:masterClrMapping xmlns:a="http://schemas.openxmlformats.org/drawingml/2006/main"/>
  </p:clrMapOvr>
</p:sld>
</file>