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32d592cbcc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8d0b1251246e1"/>
  </p:sldMasterIdLst>
  <p:sldIdLst>
    <p:sldId xmlns:r="http://schemas.openxmlformats.org/officeDocument/2006/relationships" id="256" r:id="Rcad46a1af02a4b25"/>
    <p:sldId xmlns:r="http://schemas.openxmlformats.org/officeDocument/2006/relationships" id="257" r:id="R2dd2f74887604655"/>
    <p:sldId xmlns:r="http://schemas.openxmlformats.org/officeDocument/2006/relationships" id="258" r:id="R5b296a1099f7416b"/>
    <p:sldId xmlns:r="http://schemas.openxmlformats.org/officeDocument/2006/relationships" id="259" r:id="Rc6d20bfb291a4fa8"/>
    <p:sldId xmlns:r="http://schemas.openxmlformats.org/officeDocument/2006/relationships" id="260" r:id="Rc072f2ee51ea49fe"/>
    <p:sldId xmlns:r="http://schemas.openxmlformats.org/officeDocument/2006/relationships" id="261" r:id="R0001aea2034c4df4"/>
    <p:sldId xmlns:r="http://schemas.openxmlformats.org/officeDocument/2006/relationships" id="262" r:id="R83f652f6375e4d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8d0b1251246e1" /><Relationship Type="http://schemas.openxmlformats.org/officeDocument/2006/relationships/slide" Target="/ppt/slides/slide1.xml" Id="Rcad46a1af02a4b25" /><Relationship Type="http://schemas.openxmlformats.org/officeDocument/2006/relationships/slide" Target="/ppt/slides/slide2.xml" Id="R2dd2f74887604655" /><Relationship Type="http://schemas.openxmlformats.org/officeDocument/2006/relationships/slide" Target="/ppt/slides/slide3.xml" Id="R5b296a1099f7416b" /><Relationship Type="http://schemas.openxmlformats.org/officeDocument/2006/relationships/slide" Target="/ppt/slides/slide4.xml" Id="Rc6d20bfb291a4fa8" /><Relationship Type="http://schemas.openxmlformats.org/officeDocument/2006/relationships/slide" Target="/ppt/slides/slide5.xml" Id="Rc072f2ee51ea49fe" /><Relationship Type="http://schemas.openxmlformats.org/officeDocument/2006/relationships/slide" Target="/ppt/slides/slide6.xml" Id="R0001aea2034c4df4" /><Relationship Type="http://schemas.openxmlformats.org/officeDocument/2006/relationships/slide" Target="/ppt/slides/slide7.xml" Id="R83f652f6375e4d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7d8e03f8948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0c34db7c54ac1" /><Relationship Type="http://schemas.openxmlformats.org/officeDocument/2006/relationships/theme" Target="/ppt/slideMasters/theme/theme1.xml" Id="R00566ab343b741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e0c34db7c5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2df43d83144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a735562d4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e821dd4f84a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1c26173bf49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2b949d1eb47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a9c4bbed549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57164b8064d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FREDRIKSBORG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FREDRIKSBORG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302 340 308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20 851 733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90 585 501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532 821 091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3 013 222 840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GREYSTONE CAPITAL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PESINO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YANKEE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LOUISE FREDRIKSEN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35 41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post@fredriksborg.no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www.fredriksborg.no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963 134 460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FREDRIKSBORG AS</a:t>
            </a:r>
          </a:p>
        </p:txBody>
      </p:sp>
    </p:spTree>
  </p:cSld>
  <p:clrMapOvr>
    <a:masterClrMapping xmlns:a="http://schemas.openxmlformats.org/drawingml/2006/main"/>
  </p:clrMapOvr>
</p:sld>
</file>