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80ec51d10f44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ff042a1d264556"/>
  </p:sldMasterIdLst>
  <p:sldIdLst>
    <p:sldId xmlns:r="http://schemas.openxmlformats.org/officeDocument/2006/relationships" id="256" r:id="R9556011623ef4567"/>
    <p:sldId xmlns:r="http://schemas.openxmlformats.org/officeDocument/2006/relationships" id="257" r:id="Ref8eaeb8ef384ba8"/>
    <p:sldId xmlns:r="http://schemas.openxmlformats.org/officeDocument/2006/relationships" id="258" r:id="R204c1f7689d54313"/>
    <p:sldId xmlns:r="http://schemas.openxmlformats.org/officeDocument/2006/relationships" id="259" r:id="R8819541d5b644602"/>
    <p:sldId xmlns:r="http://schemas.openxmlformats.org/officeDocument/2006/relationships" id="260" r:id="R3d31c81a72e44411"/>
    <p:sldId xmlns:r="http://schemas.openxmlformats.org/officeDocument/2006/relationships" id="261" r:id="Rb3458d1b12534264"/>
    <p:sldId xmlns:r="http://schemas.openxmlformats.org/officeDocument/2006/relationships" id="262" r:id="Rca63e167df584d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ff042a1d264556" /><Relationship Type="http://schemas.openxmlformats.org/officeDocument/2006/relationships/slide" Target="/ppt/slides/slide1.xml" Id="R9556011623ef4567" /><Relationship Type="http://schemas.openxmlformats.org/officeDocument/2006/relationships/slide" Target="/ppt/slides/slide2.xml" Id="Ref8eaeb8ef384ba8" /><Relationship Type="http://schemas.openxmlformats.org/officeDocument/2006/relationships/slide" Target="/ppt/slides/slide3.xml" Id="R204c1f7689d54313" /><Relationship Type="http://schemas.openxmlformats.org/officeDocument/2006/relationships/slide" Target="/ppt/slides/slide4.xml" Id="R8819541d5b644602" /><Relationship Type="http://schemas.openxmlformats.org/officeDocument/2006/relationships/slide" Target="/ppt/slides/slide5.xml" Id="R3d31c81a72e44411" /><Relationship Type="http://schemas.openxmlformats.org/officeDocument/2006/relationships/slide" Target="/ppt/slides/slide6.xml" Id="Rb3458d1b12534264" /><Relationship Type="http://schemas.openxmlformats.org/officeDocument/2006/relationships/slide" Target="/ppt/slides/slide7.xml" Id="Rca63e167df584d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72422f99ff45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afe7bee0243b5" /><Relationship Type="http://schemas.openxmlformats.org/officeDocument/2006/relationships/theme" Target="/ppt/slideMasters/theme/theme1.xml" Id="Rad79be25cd504d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6afe7bee0243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14c0f52eb49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9e73fb7e64d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0c0908e9441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81e91567b4b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bccaf85a041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fc6422f9340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d2cccaccb49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NAGRAVISION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NAGRAVISION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NAGRAVISION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NAGRAVISION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NAGRAVISION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NAGRAVISION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85 670 480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5 603 244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4 573 300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77 811 278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92 456 021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NAGRAVISION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KUDELSKI 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NAGRAVISION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Rebel House, Universitetsgata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40 52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finance@conax.com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www.conax.com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963 580 207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NAGRAVISION AS</a:t>
            </a:r>
          </a:p>
        </p:txBody>
      </p:sp>
    </p:spTree>
  </p:cSld>
  <p:clrMapOvr>
    <a:masterClrMapping xmlns:a="http://schemas.openxmlformats.org/drawingml/2006/main"/>
  </p:clrMapOvr>
</p:sld>
</file>