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dabe35927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96a308f37b46dc"/>
  </p:sldMasterIdLst>
  <p:sldIdLst>
    <p:sldId xmlns:r="http://schemas.openxmlformats.org/officeDocument/2006/relationships" id="256" r:id="Rd864d719509b41c7"/>
    <p:sldId xmlns:r="http://schemas.openxmlformats.org/officeDocument/2006/relationships" id="257" r:id="Rb4ca307e540a422e"/>
    <p:sldId xmlns:r="http://schemas.openxmlformats.org/officeDocument/2006/relationships" id="258" r:id="Rcfaed2ac375d45cb"/>
    <p:sldId xmlns:r="http://schemas.openxmlformats.org/officeDocument/2006/relationships" id="259" r:id="R3198bced493743a0"/>
    <p:sldId xmlns:r="http://schemas.openxmlformats.org/officeDocument/2006/relationships" id="260" r:id="R73461ea3d1b04efe"/>
    <p:sldId xmlns:r="http://schemas.openxmlformats.org/officeDocument/2006/relationships" id="261" r:id="R8a415466300e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6a308f37b46dc" /><Relationship Type="http://schemas.openxmlformats.org/officeDocument/2006/relationships/slide" Target="/ppt/slides/slide1.xml" Id="Rd864d719509b41c7" /><Relationship Type="http://schemas.openxmlformats.org/officeDocument/2006/relationships/slide" Target="/ppt/slides/slide2.xml" Id="Rb4ca307e540a422e" /><Relationship Type="http://schemas.openxmlformats.org/officeDocument/2006/relationships/slide" Target="/ppt/slides/slide3.xml" Id="Rcfaed2ac375d45cb" /><Relationship Type="http://schemas.openxmlformats.org/officeDocument/2006/relationships/slide" Target="/ppt/slides/slide4.xml" Id="R3198bced493743a0" /><Relationship Type="http://schemas.openxmlformats.org/officeDocument/2006/relationships/slide" Target="/ppt/slides/slide5.xml" Id="R73461ea3d1b04efe" /><Relationship Type="http://schemas.openxmlformats.org/officeDocument/2006/relationships/slide" Target="/ppt/slides/slide6.xml" Id="R8a415466300e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30306514b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d6d5adaee492b" /><Relationship Type="http://schemas.openxmlformats.org/officeDocument/2006/relationships/theme" Target="/ppt/slideMasters/theme/theme1.xml" Id="R8e9bdf046dd6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6d6d5adaee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b210ba72d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09cd20604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c8c488313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af01296d7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fcb1c42045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112d5fc05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