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c472a26f324b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ac8a8c91a143bb"/>
  </p:sldMasterIdLst>
  <p:sldIdLst>
    <p:sldId xmlns:r="http://schemas.openxmlformats.org/officeDocument/2006/relationships" id="256" r:id="Rffc7a3df430e4faa"/>
    <p:sldId xmlns:r="http://schemas.openxmlformats.org/officeDocument/2006/relationships" id="257" r:id="R0e4e834e223847d6"/>
    <p:sldId xmlns:r="http://schemas.openxmlformats.org/officeDocument/2006/relationships" id="258" r:id="Ra39dab64f2aa437a"/>
    <p:sldId xmlns:r="http://schemas.openxmlformats.org/officeDocument/2006/relationships" id="259" r:id="R3fd55274f44e4f04"/>
    <p:sldId xmlns:r="http://schemas.openxmlformats.org/officeDocument/2006/relationships" id="260" r:id="R36fb839c8a1d4434"/>
    <p:sldId xmlns:r="http://schemas.openxmlformats.org/officeDocument/2006/relationships" id="261" r:id="R76c0f3d6c65245b0"/>
    <p:sldId xmlns:r="http://schemas.openxmlformats.org/officeDocument/2006/relationships" id="262" r:id="R3b738a5a418246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ac8a8c91a143bb" /><Relationship Type="http://schemas.openxmlformats.org/officeDocument/2006/relationships/slide" Target="/ppt/slides/slide1.xml" Id="Rffc7a3df430e4faa" /><Relationship Type="http://schemas.openxmlformats.org/officeDocument/2006/relationships/slide" Target="/ppt/slides/slide2.xml" Id="R0e4e834e223847d6" /><Relationship Type="http://schemas.openxmlformats.org/officeDocument/2006/relationships/slide" Target="/ppt/slides/slide3.xml" Id="Ra39dab64f2aa437a" /><Relationship Type="http://schemas.openxmlformats.org/officeDocument/2006/relationships/slide" Target="/ppt/slides/slide4.xml" Id="R3fd55274f44e4f04" /><Relationship Type="http://schemas.openxmlformats.org/officeDocument/2006/relationships/slide" Target="/ppt/slides/slide5.xml" Id="R36fb839c8a1d4434" /><Relationship Type="http://schemas.openxmlformats.org/officeDocument/2006/relationships/slide" Target="/ppt/slides/slide6.xml" Id="R76c0f3d6c65245b0" /><Relationship Type="http://schemas.openxmlformats.org/officeDocument/2006/relationships/slide" Target="/ppt/slides/slide7.xml" Id="R3b738a5a418246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3592d1b46e4f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dc05df4ce94836" /><Relationship Type="http://schemas.openxmlformats.org/officeDocument/2006/relationships/theme" Target="/ppt/slideMasters/theme/theme1.xml" Id="R4c54e056199549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dc05df4ce948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72b5c12cee4c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a70385d12045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ad13e000604c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6342b1a01642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b765828a2a4b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60a912750741e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dda0ff021d4b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BUKSÉR OG BERGING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BUKSÉR OG BERGING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1 307 653 000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197 302 000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188 360 000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891 266 000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1 454 746 000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DESPINA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JAREN INDUSTRIER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DYVI INVEST AS  –  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ANNETTE HOLDING AS  –  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ALEXANDRA HOLDING AS  –  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EMMY HOLDING AS  –  7,5 %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Vollsveien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964 321 663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