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4b5b658b8340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a36b4920954a27"/>
  </p:sldMasterIdLst>
  <p:sldIdLst>
    <p:sldId xmlns:r="http://schemas.openxmlformats.org/officeDocument/2006/relationships" id="256" r:id="Rc68769a4a5a4479b"/>
    <p:sldId xmlns:r="http://schemas.openxmlformats.org/officeDocument/2006/relationships" id="257" r:id="Rf42ef7dc7f0640ad"/>
    <p:sldId xmlns:r="http://schemas.openxmlformats.org/officeDocument/2006/relationships" id="258" r:id="Rde1eb7eab580498a"/>
    <p:sldId xmlns:r="http://schemas.openxmlformats.org/officeDocument/2006/relationships" id="259" r:id="R3da6c598b5144da5"/>
    <p:sldId xmlns:r="http://schemas.openxmlformats.org/officeDocument/2006/relationships" id="260" r:id="Ra35770e889b1474e"/>
    <p:sldId xmlns:r="http://schemas.openxmlformats.org/officeDocument/2006/relationships" id="261" r:id="R6d59d77c99d84603"/>
    <p:sldId xmlns:r="http://schemas.openxmlformats.org/officeDocument/2006/relationships" id="262" r:id="Rf5e5a061288d42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a36b4920954a27" /><Relationship Type="http://schemas.openxmlformats.org/officeDocument/2006/relationships/slide" Target="/ppt/slides/slide1.xml" Id="Rc68769a4a5a4479b" /><Relationship Type="http://schemas.openxmlformats.org/officeDocument/2006/relationships/slide" Target="/ppt/slides/slide2.xml" Id="Rf42ef7dc7f0640ad" /><Relationship Type="http://schemas.openxmlformats.org/officeDocument/2006/relationships/slide" Target="/ppt/slides/slide3.xml" Id="Rde1eb7eab580498a" /><Relationship Type="http://schemas.openxmlformats.org/officeDocument/2006/relationships/slide" Target="/ppt/slides/slide4.xml" Id="R3da6c598b5144da5" /><Relationship Type="http://schemas.openxmlformats.org/officeDocument/2006/relationships/slide" Target="/ppt/slides/slide5.xml" Id="Ra35770e889b1474e" /><Relationship Type="http://schemas.openxmlformats.org/officeDocument/2006/relationships/slide" Target="/ppt/slides/slide6.xml" Id="R6d59d77c99d84603" /><Relationship Type="http://schemas.openxmlformats.org/officeDocument/2006/relationships/slide" Target="/ppt/slides/slide7.xml" Id="Rf5e5a061288d42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3749db67bf4d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a6a063d5344c4" /><Relationship Type="http://schemas.openxmlformats.org/officeDocument/2006/relationships/theme" Target="/ppt/slideMasters/theme/theme1.xml" Id="Rfc79864880134d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4a6a063d5344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1f29303a046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d71bdbf824b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07c9b310f45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840a74b1c49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63c0411e845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cbd0889bc4f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8d35f416442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HAMNEIDET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HAMNEIDET EIENDOM AS ble etablert [år] og holder til i Hamneidet.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−1 249 254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2 669 955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78 053 465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79 435 116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ARILD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Gråsandveien 112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9181 Hamneidet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76 62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966 835 621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HAMNEIDET EIENDOM AS</a:t>
            </a:r>
          </a:p>
        </p:txBody>
      </p:sp>
    </p:spTree>
  </p:cSld>
  <p:clrMapOvr>
    <a:masterClrMapping xmlns:a="http://schemas.openxmlformats.org/drawingml/2006/main"/>
  </p:clrMapOvr>
</p:sld>
</file>