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48da5550c643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48be9d99944b90"/>
  </p:sldMasterIdLst>
  <p:sldIdLst>
    <p:sldId xmlns:r="http://schemas.openxmlformats.org/officeDocument/2006/relationships" id="256" r:id="Re7d4ba9340cf40dc"/>
    <p:sldId xmlns:r="http://schemas.openxmlformats.org/officeDocument/2006/relationships" id="257" r:id="R8a0ad4edb44946b1"/>
    <p:sldId xmlns:r="http://schemas.openxmlformats.org/officeDocument/2006/relationships" id="258" r:id="Ra02910baf93b441b"/>
    <p:sldId xmlns:r="http://schemas.openxmlformats.org/officeDocument/2006/relationships" id="259" r:id="R81691736a5004c2e"/>
    <p:sldId xmlns:r="http://schemas.openxmlformats.org/officeDocument/2006/relationships" id="260" r:id="Rf14dc9a2fcc745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48be9d99944b90" /><Relationship Type="http://schemas.openxmlformats.org/officeDocument/2006/relationships/slide" Target="/ppt/slides/slide1.xml" Id="Re7d4ba9340cf40dc" /><Relationship Type="http://schemas.openxmlformats.org/officeDocument/2006/relationships/slide" Target="/ppt/slides/slide2.xml" Id="R8a0ad4edb44946b1" /><Relationship Type="http://schemas.openxmlformats.org/officeDocument/2006/relationships/slide" Target="/ppt/slides/slide3.xml" Id="Ra02910baf93b441b" /><Relationship Type="http://schemas.openxmlformats.org/officeDocument/2006/relationships/slide" Target="/ppt/slides/slide4.xml" Id="R81691736a5004c2e" /><Relationship Type="http://schemas.openxmlformats.org/officeDocument/2006/relationships/slide" Target="/ppt/slides/slide5.xml" Id="Rf14dc9a2fcc745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db05e3abca43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30dafad7764d04" /><Relationship Type="http://schemas.openxmlformats.org/officeDocument/2006/relationships/theme" Target="/ppt/slideMasters/theme/theme1.xml" Id="R4eff5791745c4e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30dafad7764d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5b90718de246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afd666c67341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717d724646446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5e068eb7084d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13a39af4804a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IGMA TRADING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IGMA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IGMA TRADING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IGMA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IGMA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IGMA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967 503 533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IGMA TRADING AS</a:t>
            </a:r>
          </a:p>
        </p:txBody>
      </p:sp>
    </p:spTree>
  </p:cSld>
  <p:clrMapOvr>
    <a:masterClrMapping xmlns:a="http://schemas.openxmlformats.org/drawingml/2006/main"/>
  </p:clrMapOvr>
</p:sld>
</file>