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29c4c710264c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cb285dfd564e9a"/>
  </p:sldMasterIdLst>
  <p:sldIdLst>
    <p:sldId xmlns:r="http://schemas.openxmlformats.org/officeDocument/2006/relationships" id="256" r:id="R4bfc066f57ff4073"/>
    <p:sldId xmlns:r="http://schemas.openxmlformats.org/officeDocument/2006/relationships" id="257" r:id="R81dfbaef4e57434a"/>
    <p:sldId xmlns:r="http://schemas.openxmlformats.org/officeDocument/2006/relationships" id="258" r:id="Rf936907c510a48d4"/>
    <p:sldId xmlns:r="http://schemas.openxmlformats.org/officeDocument/2006/relationships" id="259" r:id="R7761a150b8eb42d7"/>
    <p:sldId xmlns:r="http://schemas.openxmlformats.org/officeDocument/2006/relationships" id="260" r:id="R680ef32f810a4f66"/>
    <p:sldId xmlns:r="http://schemas.openxmlformats.org/officeDocument/2006/relationships" id="261" r:id="Rc4fa83ede1c04587"/>
    <p:sldId xmlns:r="http://schemas.openxmlformats.org/officeDocument/2006/relationships" id="262" r:id="R2cc8d62b71d647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cb285dfd564e9a" /><Relationship Type="http://schemas.openxmlformats.org/officeDocument/2006/relationships/slide" Target="/ppt/slides/slide1.xml" Id="R4bfc066f57ff4073" /><Relationship Type="http://schemas.openxmlformats.org/officeDocument/2006/relationships/slide" Target="/ppt/slides/slide2.xml" Id="R81dfbaef4e57434a" /><Relationship Type="http://schemas.openxmlformats.org/officeDocument/2006/relationships/slide" Target="/ppt/slides/slide3.xml" Id="Rf936907c510a48d4" /><Relationship Type="http://schemas.openxmlformats.org/officeDocument/2006/relationships/slide" Target="/ppt/slides/slide4.xml" Id="R7761a150b8eb42d7" /><Relationship Type="http://schemas.openxmlformats.org/officeDocument/2006/relationships/slide" Target="/ppt/slides/slide5.xml" Id="R680ef32f810a4f66" /><Relationship Type="http://schemas.openxmlformats.org/officeDocument/2006/relationships/slide" Target="/ppt/slides/slide6.xml" Id="Rc4fa83ede1c04587" /><Relationship Type="http://schemas.openxmlformats.org/officeDocument/2006/relationships/slide" Target="/ppt/slides/slide7.xml" Id="R2cc8d62b71d647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81fb5f3b4b41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3be1aa91241f2" /><Relationship Type="http://schemas.openxmlformats.org/officeDocument/2006/relationships/theme" Target="/ppt/slideMasters/theme/theme1.xml" Id="Rf4018e253fae4f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93be1aa91241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de840963f41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47517521e4e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7f294bcc84f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0cc10537744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380a552b24a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941370c4946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2903f474848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VESTBERG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195 869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63 035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5 980 253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60 161 185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112 760 676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VESTBERG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VESTBERG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Kårholmsveien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17 09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968 024 191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VESTBERG AS</a:t>
            </a:r>
          </a:p>
        </p:txBody>
      </p:sp>
    </p:spTree>
  </p:cSld>
  <p:clrMapOvr>
    <a:masterClrMapping xmlns:a="http://schemas.openxmlformats.org/drawingml/2006/main"/>
  </p:clrMapOvr>
</p:sld>
</file>