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ae6a80279a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9cc90fe964804"/>
  </p:sldMasterIdLst>
  <p:sldIdLst>
    <p:sldId xmlns:r="http://schemas.openxmlformats.org/officeDocument/2006/relationships" id="256" r:id="R898b5bbe429448f6"/>
    <p:sldId xmlns:r="http://schemas.openxmlformats.org/officeDocument/2006/relationships" id="257" r:id="Rccea6ba8d42f4285"/>
    <p:sldId xmlns:r="http://schemas.openxmlformats.org/officeDocument/2006/relationships" id="258" r:id="Rf897c489c81d4629"/>
    <p:sldId xmlns:r="http://schemas.openxmlformats.org/officeDocument/2006/relationships" id="259" r:id="R72a12d4368fa4d0c"/>
    <p:sldId xmlns:r="http://schemas.openxmlformats.org/officeDocument/2006/relationships" id="260" r:id="Re7b6797a3b5a4298"/>
    <p:sldId xmlns:r="http://schemas.openxmlformats.org/officeDocument/2006/relationships" id="261" r:id="R81f2504f3c494d8b"/>
    <p:sldId xmlns:r="http://schemas.openxmlformats.org/officeDocument/2006/relationships" id="262" r:id="R7ddd80fd89a44e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9cc90fe964804" /><Relationship Type="http://schemas.openxmlformats.org/officeDocument/2006/relationships/slide" Target="/ppt/slides/slide1.xml" Id="R898b5bbe429448f6" /><Relationship Type="http://schemas.openxmlformats.org/officeDocument/2006/relationships/slide" Target="/ppt/slides/slide2.xml" Id="Rccea6ba8d42f4285" /><Relationship Type="http://schemas.openxmlformats.org/officeDocument/2006/relationships/slide" Target="/ppt/slides/slide3.xml" Id="Rf897c489c81d4629" /><Relationship Type="http://schemas.openxmlformats.org/officeDocument/2006/relationships/slide" Target="/ppt/slides/slide4.xml" Id="R72a12d4368fa4d0c" /><Relationship Type="http://schemas.openxmlformats.org/officeDocument/2006/relationships/slide" Target="/ppt/slides/slide5.xml" Id="Re7b6797a3b5a4298" /><Relationship Type="http://schemas.openxmlformats.org/officeDocument/2006/relationships/slide" Target="/ppt/slides/slide6.xml" Id="R81f2504f3c494d8b" /><Relationship Type="http://schemas.openxmlformats.org/officeDocument/2006/relationships/slide" Target="/ppt/slides/slide7.xml" Id="R7ddd80fd89a44e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0b69fc982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436e46fec4ba5" /><Relationship Type="http://schemas.openxmlformats.org/officeDocument/2006/relationships/theme" Target="/ppt/slideMasters/theme/theme1.xml" Id="Raa6a020e4885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436e46fec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d0e39c0b146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86c43ed1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62c950dcb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a2b3bb750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53d04c6ba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0cf3f6dd0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2bc495c6b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