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dc222c6ec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25a39a6564321"/>
  </p:sldMasterIdLst>
  <p:sldIdLst>
    <p:sldId xmlns:r="http://schemas.openxmlformats.org/officeDocument/2006/relationships" id="256" r:id="R06f8d0383aa64102"/>
    <p:sldId xmlns:r="http://schemas.openxmlformats.org/officeDocument/2006/relationships" id="257" r:id="Rb35df770efa84b26"/>
    <p:sldId xmlns:r="http://schemas.openxmlformats.org/officeDocument/2006/relationships" id="258" r:id="R67d5c996c93a4c13"/>
    <p:sldId xmlns:r="http://schemas.openxmlformats.org/officeDocument/2006/relationships" id="259" r:id="Rbcb224a83a634a1e"/>
    <p:sldId xmlns:r="http://schemas.openxmlformats.org/officeDocument/2006/relationships" id="260" r:id="R4b19543479b04a6a"/>
    <p:sldId xmlns:r="http://schemas.openxmlformats.org/officeDocument/2006/relationships" id="261" r:id="Ra621dec595ed466d"/>
    <p:sldId xmlns:r="http://schemas.openxmlformats.org/officeDocument/2006/relationships" id="262" r:id="Rb94cbcd72b824d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25a39a6564321" /><Relationship Type="http://schemas.openxmlformats.org/officeDocument/2006/relationships/slide" Target="/ppt/slides/slide1.xml" Id="R06f8d0383aa64102" /><Relationship Type="http://schemas.openxmlformats.org/officeDocument/2006/relationships/slide" Target="/ppt/slides/slide2.xml" Id="Rb35df770efa84b26" /><Relationship Type="http://schemas.openxmlformats.org/officeDocument/2006/relationships/slide" Target="/ppt/slides/slide3.xml" Id="R67d5c996c93a4c13" /><Relationship Type="http://schemas.openxmlformats.org/officeDocument/2006/relationships/slide" Target="/ppt/slides/slide4.xml" Id="Rbcb224a83a634a1e" /><Relationship Type="http://schemas.openxmlformats.org/officeDocument/2006/relationships/slide" Target="/ppt/slides/slide5.xml" Id="R4b19543479b04a6a" /><Relationship Type="http://schemas.openxmlformats.org/officeDocument/2006/relationships/slide" Target="/ppt/slides/slide6.xml" Id="Ra621dec595ed466d" /><Relationship Type="http://schemas.openxmlformats.org/officeDocument/2006/relationships/slide" Target="/ppt/slides/slide7.xml" Id="Rb94cbcd72b824d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4710b526c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fd6abcf8e48a6" /><Relationship Type="http://schemas.openxmlformats.org/officeDocument/2006/relationships/theme" Target="/ppt/slideMasters/theme/theme1.xml" Id="Raae6e87e5698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fd6abcf8e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c69ed50a3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c7d5081fa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38ff816c7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db950ea83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dae11576446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36949855041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b67e682164c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BYGGTORGET VÆRØY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BYGGTORGET VÆRØY AS ble etablert [år] og holder til i Værøy.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9 051 453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−1 027 846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11 501 559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LEIF-ROGER RØSTGÅRD  –  33,9 %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BERGS SØNNER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VIKING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8063 Værøy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post@btvaroy.no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