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221774ca0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cc1cf5005e4e04"/>
  </p:sldMasterIdLst>
  <p:sldIdLst>
    <p:sldId xmlns:r="http://schemas.openxmlformats.org/officeDocument/2006/relationships" id="256" r:id="R8726fdc1e5694f79"/>
    <p:sldId xmlns:r="http://schemas.openxmlformats.org/officeDocument/2006/relationships" id="257" r:id="R47552dd402e8415c"/>
    <p:sldId xmlns:r="http://schemas.openxmlformats.org/officeDocument/2006/relationships" id="258" r:id="R888a40f1492f4b2b"/>
    <p:sldId xmlns:r="http://schemas.openxmlformats.org/officeDocument/2006/relationships" id="259" r:id="Rb2763d1eee404eb5"/>
    <p:sldId xmlns:r="http://schemas.openxmlformats.org/officeDocument/2006/relationships" id="260" r:id="Rec0e6ff637d142c1"/>
    <p:sldId xmlns:r="http://schemas.openxmlformats.org/officeDocument/2006/relationships" id="261" r:id="R6fed39c3de674f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c1cf5005e4e04" /><Relationship Type="http://schemas.openxmlformats.org/officeDocument/2006/relationships/slide" Target="/ppt/slides/slide1.xml" Id="R8726fdc1e5694f79" /><Relationship Type="http://schemas.openxmlformats.org/officeDocument/2006/relationships/slide" Target="/ppt/slides/slide2.xml" Id="R47552dd402e8415c" /><Relationship Type="http://schemas.openxmlformats.org/officeDocument/2006/relationships/slide" Target="/ppt/slides/slide3.xml" Id="R888a40f1492f4b2b" /><Relationship Type="http://schemas.openxmlformats.org/officeDocument/2006/relationships/slide" Target="/ppt/slides/slide4.xml" Id="Rb2763d1eee404eb5" /><Relationship Type="http://schemas.openxmlformats.org/officeDocument/2006/relationships/slide" Target="/ppt/slides/slide5.xml" Id="Rec0e6ff637d142c1" /><Relationship Type="http://schemas.openxmlformats.org/officeDocument/2006/relationships/slide" Target="/ppt/slides/slide6.xml" Id="R6fed39c3de674f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868dc3b54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0288000b4c2f" /><Relationship Type="http://schemas.openxmlformats.org/officeDocument/2006/relationships/theme" Target="/ppt/slideMasters/theme/theme1.xml" Id="Rdb809854ddde4c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c0288000b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070fe42cc4a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3dfb90666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c7ac752b9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05eeedbd5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b9c242408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7aa314a92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TROFORS NÆRKJØP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TROFORS NÆRKJØP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 OLAV  –  83,0 %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TOMM W HOFSTAD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968 338 978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TROFORS NÆRKJØP AS</a:t>
            </a:r>
          </a:p>
        </p:txBody>
      </p:sp>
    </p:spTree>
  </p:cSld>
  <p:clrMapOvr>
    <a:masterClrMapping xmlns:a="http://schemas.openxmlformats.org/drawingml/2006/main"/>
  </p:clrMapOvr>
</p:sld>
</file>