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2b53e830f49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62c99903340bd"/>
  </p:sldMasterIdLst>
  <p:sldIdLst>
    <p:sldId xmlns:r="http://schemas.openxmlformats.org/officeDocument/2006/relationships" id="256" r:id="R830474d6530e44d0"/>
    <p:sldId xmlns:r="http://schemas.openxmlformats.org/officeDocument/2006/relationships" id="257" r:id="Ra42708c5702c4bf6"/>
    <p:sldId xmlns:r="http://schemas.openxmlformats.org/officeDocument/2006/relationships" id="258" r:id="Ra766de64312b4d6e"/>
    <p:sldId xmlns:r="http://schemas.openxmlformats.org/officeDocument/2006/relationships" id="259" r:id="R4a653bf510ae423e"/>
    <p:sldId xmlns:r="http://schemas.openxmlformats.org/officeDocument/2006/relationships" id="260" r:id="R18539239f0514a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62c99903340bd" /><Relationship Type="http://schemas.openxmlformats.org/officeDocument/2006/relationships/slide" Target="/ppt/slides/slide1.xml" Id="R830474d6530e44d0" /><Relationship Type="http://schemas.openxmlformats.org/officeDocument/2006/relationships/slide" Target="/ppt/slides/slide2.xml" Id="Ra42708c5702c4bf6" /><Relationship Type="http://schemas.openxmlformats.org/officeDocument/2006/relationships/slide" Target="/ppt/slides/slide3.xml" Id="Ra766de64312b4d6e" /><Relationship Type="http://schemas.openxmlformats.org/officeDocument/2006/relationships/slide" Target="/ppt/slides/slide4.xml" Id="R4a653bf510ae423e" /><Relationship Type="http://schemas.openxmlformats.org/officeDocument/2006/relationships/slide" Target="/ppt/slides/slide5.xml" Id="R18539239f0514a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b363903f1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ef85845724a71" /><Relationship Type="http://schemas.openxmlformats.org/officeDocument/2006/relationships/theme" Target="/ppt/slideMasters/theme/theme1.xml" Id="R758b52ba7ce3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ef8584572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5c4eb3a81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023ca8a06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8b764441b48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e0b13ed69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7201c531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KLAUSSENS ØL OG MINERALVANN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KLAUSSENS ØL OG MINERALVANN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KLAUSSENS ØL OG MINERALVANN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KLAUSSENS ØL OG MINERALVANN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KLAUSSENS ØL OG MINERALVANN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KLAUSSENS ØL OG MINERALVANN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968 384 864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KLAUSSENS ØL OG MINERALVANN AS</a:t>
            </a:r>
          </a:p>
        </p:txBody>
      </p:sp>
    </p:spTree>
  </p:cSld>
  <p:clrMapOvr>
    <a:masterClrMapping xmlns:a="http://schemas.openxmlformats.org/drawingml/2006/main"/>
  </p:clrMapOvr>
</p:sld>
</file>