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030987f9c645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c32c05ca794634"/>
  </p:sldMasterIdLst>
  <p:sldIdLst>
    <p:sldId xmlns:r="http://schemas.openxmlformats.org/officeDocument/2006/relationships" id="256" r:id="R841bc08ef907438a"/>
    <p:sldId xmlns:r="http://schemas.openxmlformats.org/officeDocument/2006/relationships" id="257" r:id="R3b89d313082240f2"/>
    <p:sldId xmlns:r="http://schemas.openxmlformats.org/officeDocument/2006/relationships" id="258" r:id="R7695c3f2471b44b9"/>
    <p:sldId xmlns:r="http://schemas.openxmlformats.org/officeDocument/2006/relationships" id="259" r:id="R41f9103a1906406b"/>
    <p:sldId xmlns:r="http://schemas.openxmlformats.org/officeDocument/2006/relationships" id="260" r:id="Re4a24efa79174e5a"/>
    <p:sldId xmlns:r="http://schemas.openxmlformats.org/officeDocument/2006/relationships" id="261" r:id="R393a9cd034874c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32c05ca794634" /><Relationship Type="http://schemas.openxmlformats.org/officeDocument/2006/relationships/slide" Target="/ppt/slides/slide1.xml" Id="R841bc08ef907438a" /><Relationship Type="http://schemas.openxmlformats.org/officeDocument/2006/relationships/slide" Target="/ppt/slides/slide2.xml" Id="R3b89d313082240f2" /><Relationship Type="http://schemas.openxmlformats.org/officeDocument/2006/relationships/slide" Target="/ppt/slides/slide3.xml" Id="R7695c3f2471b44b9" /><Relationship Type="http://schemas.openxmlformats.org/officeDocument/2006/relationships/slide" Target="/ppt/slides/slide4.xml" Id="R41f9103a1906406b" /><Relationship Type="http://schemas.openxmlformats.org/officeDocument/2006/relationships/slide" Target="/ppt/slides/slide5.xml" Id="Re4a24efa79174e5a" /><Relationship Type="http://schemas.openxmlformats.org/officeDocument/2006/relationships/slide" Target="/ppt/slides/slide6.xml" Id="R393a9cd034874c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1db2e5f0f4d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e7ee71c504664" /><Relationship Type="http://schemas.openxmlformats.org/officeDocument/2006/relationships/theme" Target="/ppt/slideMasters/theme/theme1.xml" Id="R94c15bc4e0fd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7e7ee71c5046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0002da7b046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7e7894d374f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e1aba847547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a96a07ba44c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51d8d736949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5ad67d34c4b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REIDAR LILLEBØ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REIDAR LILLEBØ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1 739 327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970 245 367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