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da56f3bd3a4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4425affebf40ba"/>
  </p:sldMasterIdLst>
  <p:sldIdLst>
    <p:sldId xmlns:r="http://schemas.openxmlformats.org/officeDocument/2006/relationships" id="256" r:id="Rf3cd47867ae0448f"/>
    <p:sldId xmlns:r="http://schemas.openxmlformats.org/officeDocument/2006/relationships" id="257" r:id="Rf1e1ca8c0b7c4e5b"/>
    <p:sldId xmlns:r="http://schemas.openxmlformats.org/officeDocument/2006/relationships" id="258" r:id="R5fb63ef7b8a94307"/>
    <p:sldId xmlns:r="http://schemas.openxmlformats.org/officeDocument/2006/relationships" id="259" r:id="Rbdc2a7753449492e"/>
    <p:sldId xmlns:r="http://schemas.openxmlformats.org/officeDocument/2006/relationships" id="260" r:id="Re7fb9fa92b68470b"/>
    <p:sldId xmlns:r="http://schemas.openxmlformats.org/officeDocument/2006/relationships" id="261" r:id="Rcd4a84c078564e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4425affebf40ba" /><Relationship Type="http://schemas.openxmlformats.org/officeDocument/2006/relationships/slide" Target="/ppt/slides/slide1.xml" Id="Rf3cd47867ae0448f" /><Relationship Type="http://schemas.openxmlformats.org/officeDocument/2006/relationships/slide" Target="/ppt/slides/slide2.xml" Id="Rf1e1ca8c0b7c4e5b" /><Relationship Type="http://schemas.openxmlformats.org/officeDocument/2006/relationships/slide" Target="/ppt/slides/slide3.xml" Id="R5fb63ef7b8a94307" /><Relationship Type="http://schemas.openxmlformats.org/officeDocument/2006/relationships/slide" Target="/ppt/slides/slide4.xml" Id="Rbdc2a7753449492e" /><Relationship Type="http://schemas.openxmlformats.org/officeDocument/2006/relationships/slide" Target="/ppt/slides/slide5.xml" Id="Re7fb9fa92b68470b" /><Relationship Type="http://schemas.openxmlformats.org/officeDocument/2006/relationships/slide" Target="/ppt/slides/slide6.xml" Id="Rcd4a84c078564e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b14e89197846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6aed5bf664625" /><Relationship Type="http://schemas.openxmlformats.org/officeDocument/2006/relationships/theme" Target="/ppt/slideMasters/theme/theme1.xml" Id="R0f7c2d434b824a0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76aed5bf6646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fe3a818f2f41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9b9d69ca744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c4ef4308a5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c431f383a44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397d157bb4b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3dac43c89148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SØR-ØSTERDAL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SØR-ØSTERDAL REGNSKAPSLAG SA ble etablert [år] og holder til i Rena.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13 431 908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656 682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4 002 131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Sliperiveien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2450 Rena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44 00 54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970 300 643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SØR-ØSTERDAL REGNSKAPSLAG SA</a:t>
            </a:r>
          </a:p>
        </p:txBody>
      </p:sp>
    </p:spTree>
  </p:cSld>
  <p:clrMapOvr>
    <a:masterClrMapping xmlns:a="http://schemas.openxmlformats.org/drawingml/2006/main"/>
  </p:clrMapOvr>
</p:sld>
</file>